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handoutMasterIdLst>
    <p:handoutMasterId r:id="rId15"/>
  </p:handoutMasterIdLst>
  <p:sldIdLst>
    <p:sldId id="256" r:id="rId2"/>
    <p:sldId id="262" r:id="rId3"/>
    <p:sldId id="290" r:id="rId4"/>
    <p:sldId id="291" r:id="rId5"/>
    <p:sldId id="292" r:id="rId6"/>
    <p:sldId id="293" r:id="rId7"/>
    <p:sldId id="294" r:id="rId8"/>
    <p:sldId id="300" r:id="rId9"/>
    <p:sldId id="295" r:id="rId10"/>
    <p:sldId id="297" r:id="rId11"/>
    <p:sldId id="298" r:id="rId12"/>
    <p:sldId id="296" r:id="rId13"/>
    <p:sldId id="299" r:id="rId14"/>
  </p:sldIdLst>
  <p:sldSz cx="18288000" cy="10287000"/>
  <p:notesSz cx="6858000" cy="9144000"/>
  <p:embeddedFontLst>
    <p:embeddedFont>
      <p:font typeface="League Spartan" panose="020B0604020202020204" charset="0"/>
      <p:regular r:id="rId16"/>
    </p:embeddedFont>
    <p:embeddedFont>
      <p:font typeface="Open Sans" panose="020B0606030504020204" pitchFamily="34" charset="0"/>
      <p:regular r:id="rId17"/>
      <p:bold r:id="rId18"/>
      <p:italic r:id="rId19"/>
      <p:boldItalic r:id="rId20"/>
    </p:embeddedFont>
    <p:embeddedFont>
      <p:font typeface="Open Sans Extra Bold" panose="020B0604020202020204" charset="0"/>
      <p:regular r:id="rId21"/>
    </p:embeddedFont>
    <p:embeddedFont>
      <p:font typeface="Poppins Medium" panose="00000600000000000000" pitchFamily="2" charset="0"/>
      <p:regular r:id="rId22"/>
      <p:italic r:id="rId23"/>
    </p:embeddedFont>
    <p:embeddedFont>
      <p:font typeface="Poppins Ultra-Bold" panose="020B0604020202020204" charset="0"/>
      <p:regular r:id="rId24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" userDrawn="1">
          <p15:clr>
            <a:srgbClr val="A4A3A4"/>
          </p15:clr>
        </p15:guide>
        <p15:guide id="2" pos="576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FF99"/>
    <a:srgbClr val="FFBD59"/>
    <a:srgbClr val="00FFCC"/>
    <a:srgbClr val="050A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7E3DA57-752A-428B-BF0A-3F22BA383AF4}" v="21" dt="2025-06-13T15:10:49.15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357" autoAdjust="0"/>
    <p:restoredTop sz="94622" autoAdjust="0"/>
  </p:normalViewPr>
  <p:slideViewPr>
    <p:cSldViewPr>
      <p:cViewPr varScale="1">
        <p:scale>
          <a:sx n="65" d="100"/>
          <a:sy n="65" d="100"/>
        </p:scale>
        <p:origin x="1320" y="252"/>
      </p:cViewPr>
      <p:guideLst>
        <p:guide orient="horz" pos="312"/>
        <p:guide pos="57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6" d="100"/>
          <a:sy n="86" d="100"/>
        </p:scale>
        <p:origin x="2928" y="7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3.fntdata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font" Target="fonts/font6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2.fntdata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font" Target="fonts/font1.fntdata"/><Relationship Id="rId20" Type="http://schemas.openxmlformats.org/officeDocument/2006/relationships/font" Target="fonts/font5.fntdata"/><Relationship Id="rId29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9.fntdata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23" Type="http://schemas.openxmlformats.org/officeDocument/2006/relationships/font" Target="fonts/font8.fntdata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font" Target="fonts/font4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7.fntdata"/><Relationship Id="rId27" Type="http://schemas.openxmlformats.org/officeDocument/2006/relationships/theme" Target="theme/theme1.xml"/><Relationship Id="rId30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oão Luiz Meireles" userId="f9dad921b5095681" providerId="LiveId" clId="{87E3DA57-752A-428B-BF0A-3F22BA383AF4}"/>
    <pc:docChg chg="undo redo custSel addSld delSld modSld">
      <pc:chgData name="João Luiz Meireles" userId="f9dad921b5095681" providerId="LiveId" clId="{87E3DA57-752A-428B-BF0A-3F22BA383AF4}" dt="2025-06-13T15:17:16.927" v="6359" actId="20577"/>
      <pc:docMkLst>
        <pc:docMk/>
      </pc:docMkLst>
      <pc:sldChg chg="add del">
        <pc:chgData name="João Luiz Meireles" userId="f9dad921b5095681" providerId="LiveId" clId="{87E3DA57-752A-428B-BF0A-3F22BA383AF4}" dt="2025-06-13T15:11:16.727" v="5964" actId="47"/>
        <pc:sldMkLst>
          <pc:docMk/>
          <pc:sldMk cId="0" sldId="256"/>
        </pc:sldMkLst>
      </pc:sldChg>
      <pc:sldChg chg="addSp modSp add del mod">
        <pc:chgData name="João Luiz Meireles" userId="f9dad921b5095681" providerId="LiveId" clId="{87E3DA57-752A-428B-BF0A-3F22BA383AF4}" dt="2025-06-13T15:11:19.059" v="5965" actId="47"/>
        <pc:sldMkLst>
          <pc:docMk/>
          <pc:sldMk cId="0" sldId="262"/>
        </pc:sldMkLst>
        <pc:spChg chg="mod">
          <ac:chgData name="João Luiz Meireles" userId="f9dad921b5095681" providerId="LiveId" clId="{87E3DA57-752A-428B-BF0A-3F22BA383AF4}" dt="2025-06-12T15:46:50.059" v="3862" actId="14100"/>
          <ac:spMkLst>
            <pc:docMk/>
            <pc:sldMk cId="0" sldId="262"/>
            <ac:spMk id="9" creationId="{00000000-0000-0000-0000-000000000000}"/>
          </ac:spMkLst>
        </pc:spChg>
        <pc:spChg chg="mod">
          <ac:chgData name="João Luiz Meireles" userId="f9dad921b5095681" providerId="LiveId" clId="{87E3DA57-752A-428B-BF0A-3F22BA383AF4}" dt="2025-06-13T14:59:17.271" v="5608" actId="113"/>
          <ac:spMkLst>
            <pc:docMk/>
            <pc:sldMk cId="0" sldId="262"/>
            <ac:spMk id="10" creationId="{00000000-0000-0000-0000-000000000000}"/>
          </ac:spMkLst>
        </pc:spChg>
        <pc:spChg chg="add mod">
          <ac:chgData name="João Luiz Meireles" userId="f9dad921b5095681" providerId="LiveId" clId="{87E3DA57-752A-428B-BF0A-3F22BA383AF4}" dt="2025-06-12T13:46:59.267" v="2" actId="14100"/>
          <ac:spMkLst>
            <pc:docMk/>
            <pc:sldMk cId="0" sldId="262"/>
            <ac:spMk id="27" creationId="{E9AF606F-F27F-569B-66C5-154D9CB0DDC9}"/>
          </ac:spMkLst>
        </pc:spChg>
        <pc:spChg chg="add mod">
          <ac:chgData name="João Luiz Meireles" userId="f9dad921b5095681" providerId="LiveId" clId="{87E3DA57-752A-428B-BF0A-3F22BA383AF4}" dt="2025-06-12T13:47:00.365" v="3" actId="14100"/>
          <ac:spMkLst>
            <pc:docMk/>
            <pc:sldMk cId="0" sldId="262"/>
            <ac:spMk id="28" creationId="{D0E6C209-9C1A-620F-EAC0-07F29D207E5B}"/>
          </ac:spMkLst>
        </pc:spChg>
        <pc:spChg chg="add mod">
          <ac:chgData name="João Luiz Meireles" userId="f9dad921b5095681" providerId="LiveId" clId="{87E3DA57-752A-428B-BF0A-3F22BA383AF4}" dt="2025-06-12T13:46:59.267" v="2" actId="14100"/>
          <ac:spMkLst>
            <pc:docMk/>
            <pc:sldMk cId="0" sldId="262"/>
            <ac:spMk id="29" creationId="{18C57786-9F19-5B08-BCFF-291934AA804E}"/>
          </ac:spMkLst>
        </pc:spChg>
        <pc:spChg chg="add mod">
          <ac:chgData name="João Luiz Meireles" userId="f9dad921b5095681" providerId="LiveId" clId="{87E3DA57-752A-428B-BF0A-3F22BA383AF4}" dt="2025-06-12T13:48:16.765" v="56" actId="1076"/>
          <ac:spMkLst>
            <pc:docMk/>
            <pc:sldMk cId="0" sldId="262"/>
            <ac:spMk id="30" creationId="{E0714492-936B-8557-F7CD-F0EF2A0705C8}"/>
          </ac:spMkLst>
        </pc:spChg>
        <pc:spChg chg="add mod">
          <ac:chgData name="João Luiz Meireles" userId="f9dad921b5095681" providerId="LiveId" clId="{87E3DA57-752A-428B-BF0A-3F22BA383AF4}" dt="2025-06-12T13:48:32.184" v="61" actId="13822"/>
          <ac:spMkLst>
            <pc:docMk/>
            <pc:sldMk cId="0" sldId="262"/>
            <ac:spMk id="31" creationId="{F6D65290-6948-5DFA-0F24-26BCB4E90C8A}"/>
          </ac:spMkLst>
        </pc:spChg>
      </pc:sldChg>
      <pc:sldChg chg="del">
        <pc:chgData name="João Luiz Meireles" userId="f9dad921b5095681" providerId="LiveId" clId="{87E3DA57-752A-428B-BF0A-3F22BA383AF4}" dt="2025-06-12T15:15:40.767" v="2235" actId="2696"/>
        <pc:sldMkLst>
          <pc:docMk/>
          <pc:sldMk cId="0" sldId="263"/>
        </pc:sldMkLst>
      </pc:sldChg>
      <pc:sldChg chg="addSp delSp del mod">
        <pc:chgData name="João Luiz Meireles" userId="f9dad921b5095681" providerId="LiveId" clId="{87E3DA57-752A-428B-BF0A-3F22BA383AF4}" dt="2025-06-13T15:07:07.244" v="5630" actId="2696"/>
        <pc:sldMkLst>
          <pc:docMk/>
          <pc:sldMk cId="0" sldId="266"/>
        </pc:sldMkLst>
        <pc:grpChg chg="del">
          <ac:chgData name="João Luiz Meireles" userId="f9dad921b5095681" providerId="LiveId" clId="{87E3DA57-752A-428B-BF0A-3F22BA383AF4}" dt="2025-06-13T15:06:44.697" v="5629" actId="478"/>
          <ac:grpSpMkLst>
            <pc:docMk/>
            <pc:sldMk cId="0" sldId="266"/>
            <ac:grpSpMk id="6" creationId="{00000000-0000-0000-0000-000000000000}"/>
          </ac:grpSpMkLst>
        </pc:grpChg>
        <pc:picChg chg="add del">
          <ac:chgData name="João Luiz Meireles" userId="f9dad921b5095681" providerId="LiveId" clId="{87E3DA57-752A-428B-BF0A-3F22BA383AF4}" dt="2025-06-13T15:06:41.027" v="5628" actId="478"/>
          <ac:picMkLst>
            <pc:docMk/>
            <pc:sldMk cId="0" sldId="266"/>
            <ac:picMk id="3" creationId="{4F59A531-AC15-04DB-95A9-243BE6ACC8A0}"/>
          </ac:picMkLst>
        </pc:picChg>
      </pc:sldChg>
      <pc:sldChg chg="del">
        <pc:chgData name="João Luiz Meireles" userId="f9dad921b5095681" providerId="LiveId" clId="{87E3DA57-752A-428B-BF0A-3F22BA383AF4}" dt="2025-06-12T15:15:43.120" v="2236" actId="2696"/>
        <pc:sldMkLst>
          <pc:docMk/>
          <pc:sldMk cId="1577069870" sldId="267"/>
        </pc:sldMkLst>
      </pc:sldChg>
      <pc:sldChg chg="del">
        <pc:chgData name="João Luiz Meireles" userId="f9dad921b5095681" providerId="LiveId" clId="{87E3DA57-752A-428B-BF0A-3F22BA383AF4}" dt="2025-06-12T15:15:44.972" v="2237" actId="2696"/>
        <pc:sldMkLst>
          <pc:docMk/>
          <pc:sldMk cId="405230902" sldId="268"/>
        </pc:sldMkLst>
      </pc:sldChg>
      <pc:sldChg chg="del">
        <pc:chgData name="João Luiz Meireles" userId="f9dad921b5095681" providerId="LiveId" clId="{87E3DA57-752A-428B-BF0A-3F22BA383AF4}" dt="2025-06-12T15:15:47.461" v="2238" actId="2696"/>
        <pc:sldMkLst>
          <pc:docMk/>
          <pc:sldMk cId="3611995748" sldId="269"/>
        </pc:sldMkLst>
      </pc:sldChg>
      <pc:sldChg chg="del">
        <pc:chgData name="João Luiz Meireles" userId="f9dad921b5095681" providerId="LiveId" clId="{87E3DA57-752A-428B-BF0A-3F22BA383AF4}" dt="2025-06-12T15:15:49.606" v="2239" actId="2696"/>
        <pc:sldMkLst>
          <pc:docMk/>
          <pc:sldMk cId="1400571128" sldId="270"/>
        </pc:sldMkLst>
      </pc:sldChg>
      <pc:sldChg chg="del">
        <pc:chgData name="João Luiz Meireles" userId="f9dad921b5095681" providerId="LiveId" clId="{87E3DA57-752A-428B-BF0A-3F22BA383AF4}" dt="2025-06-12T15:15:51.965" v="2240" actId="2696"/>
        <pc:sldMkLst>
          <pc:docMk/>
          <pc:sldMk cId="907338631" sldId="271"/>
        </pc:sldMkLst>
      </pc:sldChg>
      <pc:sldChg chg="del">
        <pc:chgData name="João Luiz Meireles" userId="f9dad921b5095681" providerId="LiveId" clId="{87E3DA57-752A-428B-BF0A-3F22BA383AF4}" dt="2025-06-12T15:15:54.408" v="2241" actId="2696"/>
        <pc:sldMkLst>
          <pc:docMk/>
          <pc:sldMk cId="2311249619" sldId="272"/>
        </pc:sldMkLst>
      </pc:sldChg>
      <pc:sldChg chg="del">
        <pc:chgData name="João Luiz Meireles" userId="f9dad921b5095681" providerId="LiveId" clId="{87E3DA57-752A-428B-BF0A-3F22BA383AF4}" dt="2025-06-12T15:15:56.991" v="2242" actId="2696"/>
        <pc:sldMkLst>
          <pc:docMk/>
          <pc:sldMk cId="2509677584" sldId="273"/>
        </pc:sldMkLst>
      </pc:sldChg>
      <pc:sldChg chg="del">
        <pc:chgData name="João Luiz Meireles" userId="f9dad921b5095681" providerId="LiveId" clId="{87E3DA57-752A-428B-BF0A-3F22BA383AF4}" dt="2025-06-12T15:16:01.271" v="2243" actId="2696"/>
        <pc:sldMkLst>
          <pc:docMk/>
          <pc:sldMk cId="628842667" sldId="274"/>
        </pc:sldMkLst>
      </pc:sldChg>
      <pc:sldChg chg="del">
        <pc:chgData name="João Luiz Meireles" userId="f9dad921b5095681" providerId="LiveId" clId="{87E3DA57-752A-428B-BF0A-3F22BA383AF4}" dt="2025-06-12T15:16:04.565" v="2244" actId="2696"/>
        <pc:sldMkLst>
          <pc:docMk/>
          <pc:sldMk cId="2533574175" sldId="275"/>
        </pc:sldMkLst>
      </pc:sldChg>
      <pc:sldChg chg="del">
        <pc:chgData name="João Luiz Meireles" userId="f9dad921b5095681" providerId="LiveId" clId="{87E3DA57-752A-428B-BF0A-3F22BA383AF4}" dt="2025-06-12T15:16:06.691" v="2245" actId="2696"/>
        <pc:sldMkLst>
          <pc:docMk/>
          <pc:sldMk cId="1921095813" sldId="276"/>
        </pc:sldMkLst>
      </pc:sldChg>
      <pc:sldChg chg="del">
        <pc:chgData name="João Luiz Meireles" userId="f9dad921b5095681" providerId="LiveId" clId="{87E3DA57-752A-428B-BF0A-3F22BA383AF4}" dt="2025-06-12T15:16:11.615" v="2246" actId="2696"/>
        <pc:sldMkLst>
          <pc:docMk/>
          <pc:sldMk cId="3423653501" sldId="277"/>
        </pc:sldMkLst>
      </pc:sldChg>
      <pc:sldChg chg="del">
        <pc:chgData name="João Luiz Meireles" userId="f9dad921b5095681" providerId="LiveId" clId="{87E3DA57-752A-428B-BF0A-3F22BA383AF4}" dt="2025-06-12T15:16:14.305" v="2247" actId="2696"/>
        <pc:sldMkLst>
          <pc:docMk/>
          <pc:sldMk cId="4196881061" sldId="278"/>
        </pc:sldMkLst>
      </pc:sldChg>
      <pc:sldChg chg="del">
        <pc:chgData name="João Luiz Meireles" userId="f9dad921b5095681" providerId="LiveId" clId="{87E3DA57-752A-428B-BF0A-3F22BA383AF4}" dt="2025-06-12T15:16:16.744" v="2248" actId="2696"/>
        <pc:sldMkLst>
          <pc:docMk/>
          <pc:sldMk cId="4158803217" sldId="279"/>
        </pc:sldMkLst>
      </pc:sldChg>
      <pc:sldChg chg="del">
        <pc:chgData name="João Luiz Meireles" userId="f9dad921b5095681" providerId="LiveId" clId="{87E3DA57-752A-428B-BF0A-3F22BA383AF4}" dt="2025-06-12T15:16:20.891" v="2249" actId="2696"/>
        <pc:sldMkLst>
          <pc:docMk/>
          <pc:sldMk cId="2712018905" sldId="280"/>
        </pc:sldMkLst>
      </pc:sldChg>
      <pc:sldChg chg="del">
        <pc:chgData name="João Luiz Meireles" userId="f9dad921b5095681" providerId="LiveId" clId="{87E3DA57-752A-428B-BF0A-3F22BA383AF4}" dt="2025-06-12T15:16:23.135" v="2250" actId="2696"/>
        <pc:sldMkLst>
          <pc:docMk/>
          <pc:sldMk cId="458480924" sldId="281"/>
        </pc:sldMkLst>
      </pc:sldChg>
      <pc:sldChg chg="del">
        <pc:chgData name="João Luiz Meireles" userId="f9dad921b5095681" providerId="LiveId" clId="{87E3DA57-752A-428B-BF0A-3F22BA383AF4}" dt="2025-06-12T15:16:25.590" v="2251" actId="2696"/>
        <pc:sldMkLst>
          <pc:docMk/>
          <pc:sldMk cId="1575321194" sldId="282"/>
        </pc:sldMkLst>
      </pc:sldChg>
      <pc:sldChg chg="del">
        <pc:chgData name="João Luiz Meireles" userId="f9dad921b5095681" providerId="LiveId" clId="{87E3DA57-752A-428B-BF0A-3F22BA383AF4}" dt="2025-06-12T15:16:29.610" v="2252" actId="2696"/>
        <pc:sldMkLst>
          <pc:docMk/>
          <pc:sldMk cId="4218191900" sldId="283"/>
        </pc:sldMkLst>
      </pc:sldChg>
      <pc:sldChg chg="del">
        <pc:chgData name="João Luiz Meireles" userId="f9dad921b5095681" providerId="LiveId" clId="{87E3DA57-752A-428B-BF0A-3F22BA383AF4}" dt="2025-06-12T15:16:32.942" v="2253" actId="2696"/>
        <pc:sldMkLst>
          <pc:docMk/>
          <pc:sldMk cId="4285746203" sldId="284"/>
        </pc:sldMkLst>
      </pc:sldChg>
      <pc:sldChg chg="del">
        <pc:chgData name="João Luiz Meireles" userId="f9dad921b5095681" providerId="LiveId" clId="{87E3DA57-752A-428B-BF0A-3F22BA383AF4}" dt="2025-06-12T15:16:35.766" v="2254" actId="2696"/>
        <pc:sldMkLst>
          <pc:docMk/>
          <pc:sldMk cId="107205245" sldId="285"/>
        </pc:sldMkLst>
      </pc:sldChg>
      <pc:sldChg chg="del">
        <pc:chgData name="João Luiz Meireles" userId="f9dad921b5095681" providerId="LiveId" clId="{87E3DA57-752A-428B-BF0A-3F22BA383AF4}" dt="2025-06-12T15:16:38.473" v="2255" actId="2696"/>
        <pc:sldMkLst>
          <pc:docMk/>
          <pc:sldMk cId="1598186325" sldId="286"/>
        </pc:sldMkLst>
      </pc:sldChg>
      <pc:sldChg chg="del">
        <pc:chgData name="João Luiz Meireles" userId="f9dad921b5095681" providerId="LiveId" clId="{87E3DA57-752A-428B-BF0A-3F22BA383AF4}" dt="2025-06-12T15:16:41.462" v="2256" actId="2696"/>
        <pc:sldMkLst>
          <pc:docMk/>
          <pc:sldMk cId="2294291338" sldId="287"/>
        </pc:sldMkLst>
      </pc:sldChg>
      <pc:sldChg chg="del">
        <pc:chgData name="João Luiz Meireles" userId="f9dad921b5095681" providerId="LiveId" clId="{87E3DA57-752A-428B-BF0A-3F22BA383AF4}" dt="2025-06-12T15:16:51.658" v="2257" actId="2696"/>
        <pc:sldMkLst>
          <pc:docMk/>
          <pc:sldMk cId="306678470" sldId="288"/>
        </pc:sldMkLst>
      </pc:sldChg>
      <pc:sldChg chg="del">
        <pc:chgData name="João Luiz Meireles" userId="f9dad921b5095681" providerId="LiveId" clId="{87E3DA57-752A-428B-BF0A-3F22BA383AF4}" dt="2025-06-12T15:16:56.707" v="2258" actId="2696"/>
        <pc:sldMkLst>
          <pc:docMk/>
          <pc:sldMk cId="523373434" sldId="289"/>
        </pc:sldMkLst>
      </pc:sldChg>
      <pc:sldChg chg="addSp delSp modSp add del mod">
        <pc:chgData name="João Luiz Meireles" userId="f9dad921b5095681" providerId="LiveId" clId="{87E3DA57-752A-428B-BF0A-3F22BA383AF4}" dt="2025-06-13T15:11:19.666" v="5966" actId="47"/>
        <pc:sldMkLst>
          <pc:docMk/>
          <pc:sldMk cId="1665003400" sldId="290"/>
        </pc:sldMkLst>
        <pc:spChg chg="mod">
          <ac:chgData name="João Luiz Meireles" userId="f9dad921b5095681" providerId="LiveId" clId="{87E3DA57-752A-428B-BF0A-3F22BA383AF4}" dt="2025-06-12T15:45:36.274" v="3858" actId="255"/>
          <ac:spMkLst>
            <pc:docMk/>
            <pc:sldMk cId="1665003400" sldId="290"/>
            <ac:spMk id="9" creationId="{00000000-0000-0000-0000-000000000000}"/>
          </ac:spMkLst>
        </pc:spChg>
        <pc:spChg chg="mod">
          <ac:chgData name="João Luiz Meireles" userId="f9dad921b5095681" providerId="LiveId" clId="{87E3DA57-752A-428B-BF0A-3F22BA383AF4}" dt="2025-06-13T14:59:33.884" v="5610" actId="20577"/>
          <ac:spMkLst>
            <pc:docMk/>
            <pc:sldMk cId="1665003400" sldId="290"/>
            <ac:spMk id="10" creationId="{00000000-0000-0000-0000-000000000000}"/>
          </ac:spMkLst>
        </pc:spChg>
        <pc:spChg chg="add del">
          <ac:chgData name="João Luiz Meireles" userId="f9dad921b5095681" providerId="LiveId" clId="{87E3DA57-752A-428B-BF0A-3F22BA383AF4}" dt="2025-06-12T13:51:24.714" v="125" actId="22"/>
          <ac:spMkLst>
            <pc:docMk/>
            <pc:sldMk cId="1665003400" sldId="290"/>
            <ac:spMk id="13" creationId="{5C74CD2B-F06A-DBF0-212E-2A002089E79D}"/>
          </ac:spMkLst>
        </pc:spChg>
        <pc:spChg chg="add del mod">
          <ac:chgData name="João Luiz Meireles" userId="f9dad921b5095681" providerId="LiveId" clId="{87E3DA57-752A-428B-BF0A-3F22BA383AF4}" dt="2025-06-12T14:06:22.770" v="709" actId="21"/>
          <ac:spMkLst>
            <pc:docMk/>
            <pc:sldMk cId="1665003400" sldId="290"/>
            <ac:spMk id="14" creationId="{392C743F-6785-7BD0-EF6C-C33C3A754A1A}"/>
          </ac:spMkLst>
        </pc:spChg>
        <pc:spChg chg="add mod">
          <ac:chgData name="João Luiz Meireles" userId="f9dad921b5095681" providerId="LiveId" clId="{87E3DA57-752A-428B-BF0A-3F22BA383AF4}" dt="2025-06-12T14:06:43.464" v="731" actId="1076"/>
          <ac:spMkLst>
            <pc:docMk/>
            <pc:sldMk cId="1665003400" sldId="290"/>
            <ac:spMk id="15" creationId="{392C743F-6785-7BD0-EF6C-C33C3A754A1A}"/>
          </ac:spMkLst>
        </pc:spChg>
        <pc:spChg chg="add mod">
          <ac:chgData name="João Luiz Meireles" userId="f9dad921b5095681" providerId="LiveId" clId="{87E3DA57-752A-428B-BF0A-3F22BA383AF4}" dt="2025-06-12T14:07:13.627" v="756" actId="1076"/>
          <ac:spMkLst>
            <pc:docMk/>
            <pc:sldMk cId="1665003400" sldId="290"/>
            <ac:spMk id="16" creationId="{C188036E-EDE9-A2AD-CF9E-33B03B220409}"/>
          </ac:spMkLst>
        </pc:spChg>
      </pc:sldChg>
      <pc:sldChg chg="delSp modSp add del mod">
        <pc:chgData name="João Luiz Meireles" userId="f9dad921b5095681" providerId="LiveId" clId="{87E3DA57-752A-428B-BF0A-3F22BA383AF4}" dt="2025-06-13T15:11:19.946" v="5967" actId="47"/>
        <pc:sldMkLst>
          <pc:docMk/>
          <pc:sldMk cId="337445947" sldId="291"/>
        </pc:sldMkLst>
        <pc:spChg chg="mod">
          <ac:chgData name="João Luiz Meireles" userId="f9dad921b5095681" providerId="LiveId" clId="{87E3DA57-752A-428B-BF0A-3F22BA383AF4}" dt="2025-06-12T15:45:50.947" v="3859" actId="255"/>
          <ac:spMkLst>
            <pc:docMk/>
            <pc:sldMk cId="337445947" sldId="291"/>
            <ac:spMk id="9" creationId="{0E89B974-0CEB-FBCB-7D90-35CF7CE62416}"/>
          </ac:spMkLst>
        </pc:spChg>
        <pc:spChg chg="mod">
          <ac:chgData name="João Luiz Meireles" userId="f9dad921b5095681" providerId="LiveId" clId="{87E3DA57-752A-428B-BF0A-3F22BA383AF4}" dt="2025-06-13T13:17:44.383" v="5131" actId="207"/>
          <ac:spMkLst>
            <pc:docMk/>
            <pc:sldMk cId="337445947" sldId="291"/>
            <ac:spMk id="10" creationId="{6DC67F9C-A5F6-9CD8-E7A9-5A5DF4F7F4A3}"/>
          </ac:spMkLst>
        </pc:spChg>
        <pc:spChg chg="del">
          <ac:chgData name="João Luiz Meireles" userId="f9dad921b5095681" providerId="LiveId" clId="{87E3DA57-752A-428B-BF0A-3F22BA383AF4}" dt="2025-06-12T14:09:17.652" v="810" actId="478"/>
          <ac:spMkLst>
            <pc:docMk/>
            <pc:sldMk cId="337445947" sldId="291"/>
            <ac:spMk id="15" creationId="{4B51AD49-068A-0096-16D2-59C145A1AB1A}"/>
          </ac:spMkLst>
        </pc:spChg>
        <pc:spChg chg="del">
          <ac:chgData name="João Luiz Meireles" userId="f9dad921b5095681" providerId="LiveId" clId="{87E3DA57-752A-428B-BF0A-3F22BA383AF4}" dt="2025-06-12T14:09:20.583" v="811" actId="478"/>
          <ac:spMkLst>
            <pc:docMk/>
            <pc:sldMk cId="337445947" sldId="291"/>
            <ac:spMk id="16" creationId="{10E849EF-C594-800E-D5F5-0904DBA4B488}"/>
          </ac:spMkLst>
        </pc:spChg>
      </pc:sldChg>
      <pc:sldChg chg="modSp add del mod">
        <pc:chgData name="João Luiz Meireles" userId="f9dad921b5095681" providerId="LiveId" clId="{87E3DA57-752A-428B-BF0A-3F22BA383AF4}" dt="2025-06-13T15:11:20.227" v="5968" actId="47"/>
        <pc:sldMkLst>
          <pc:docMk/>
          <pc:sldMk cId="2641688833" sldId="292"/>
        </pc:sldMkLst>
        <pc:spChg chg="mod">
          <ac:chgData name="João Luiz Meireles" userId="f9dad921b5095681" providerId="LiveId" clId="{87E3DA57-752A-428B-BF0A-3F22BA383AF4}" dt="2025-06-12T15:46:17.893" v="3860" actId="255"/>
          <ac:spMkLst>
            <pc:docMk/>
            <pc:sldMk cId="2641688833" sldId="292"/>
            <ac:spMk id="9" creationId="{3168E48D-1D73-E141-4798-60764AC78F92}"/>
          </ac:spMkLst>
        </pc:spChg>
        <pc:spChg chg="mod">
          <ac:chgData name="João Luiz Meireles" userId="f9dad921b5095681" providerId="LiveId" clId="{87E3DA57-752A-428B-BF0A-3F22BA383AF4}" dt="2025-06-13T13:18:40.994" v="5135" actId="207"/>
          <ac:spMkLst>
            <pc:docMk/>
            <pc:sldMk cId="2641688833" sldId="292"/>
            <ac:spMk id="10" creationId="{C8128441-3032-E1BF-1377-2D17D0BB4AC1}"/>
          </ac:spMkLst>
        </pc:spChg>
        <pc:spChg chg="mod">
          <ac:chgData name="João Luiz Meireles" userId="f9dad921b5095681" providerId="LiveId" clId="{87E3DA57-752A-428B-BF0A-3F22BA383AF4}" dt="2025-06-12T14:33:22.862" v="1387" actId="14100"/>
          <ac:spMkLst>
            <pc:docMk/>
            <pc:sldMk cId="2641688833" sldId="292"/>
            <ac:spMk id="11" creationId="{4C1A784E-3A37-A0A5-D760-D76D52FD629B}"/>
          </ac:spMkLst>
        </pc:spChg>
      </pc:sldChg>
      <pc:sldChg chg="modSp add del mod">
        <pc:chgData name="João Luiz Meireles" userId="f9dad921b5095681" providerId="LiveId" clId="{87E3DA57-752A-428B-BF0A-3F22BA383AF4}" dt="2025-06-13T15:11:20.492" v="5969" actId="47"/>
        <pc:sldMkLst>
          <pc:docMk/>
          <pc:sldMk cId="2893210376" sldId="293"/>
        </pc:sldMkLst>
        <pc:spChg chg="mod">
          <ac:chgData name="João Luiz Meireles" userId="f9dad921b5095681" providerId="LiveId" clId="{87E3DA57-752A-428B-BF0A-3F22BA383AF4}" dt="2025-06-12T15:47:08.881" v="3863" actId="255"/>
          <ac:spMkLst>
            <pc:docMk/>
            <pc:sldMk cId="2893210376" sldId="293"/>
            <ac:spMk id="9" creationId="{C64DC92E-5925-BC1E-30B0-40455D2F5A03}"/>
          </ac:spMkLst>
        </pc:spChg>
        <pc:spChg chg="mod">
          <ac:chgData name="João Luiz Meireles" userId="f9dad921b5095681" providerId="LiveId" clId="{87E3DA57-752A-428B-BF0A-3F22BA383AF4}" dt="2025-06-13T15:00:43.964" v="5612" actId="20577"/>
          <ac:spMkLst>
            <pc:docMk/>
            <pc:sldMk cId="2893210376" sldId="293"/>
            <ac:spMk id="10" creationId="{A23B38B1-64E8-5686-CA82-C88C6020A1D0}"/>
          </ac:spMkLst>
        </pc:spChg>
      </pc:sldChg>
      <pc:sldChg chg="modSp add del mod">
        <pc:chgData name="João Luiz Meireles" userId="f9dad921b5095681" providerId="LiveId" clId="{87E3DA57-752A-428B-BF0A-3F22BA383AF4}" dt="2025-06-13T15:11:20.731" v="5970" actId="47"/>
        <pc:sldMkLst>
          <pc:docMk/>
          <pc:sldMk cId="1623512375" sldId="294"/>
        </pc:sldMkLst>
        <pc:spChg chg="mod">
          <ac:chgData name="João Luiz Meireles" userId="f9dad921b5095681" providerId="LiveId" clId="{87E3DA57-752A-428B-BF0A-3F22BA383AF4}" dt="2025-06-12T15:47:22.700" v="3864" actId="255"/>
          <ac:spMkLst>
            <pc:docMk/>
            <pc:sldMk cId="1623512375" sldId="294"/>
            <ac:spMk id="9" creationId="{3217A865-D483-8DA1-10A7-6CEB8C1D18BD}"/>
          </ac:spMkLst>
        </pc:spChg>
        <pc:spChg chg="mod">
          <ac:chgData name="João Luiz Meireles" userId="f9dad921b5095681" providerId="LiveId" clId="{87E3DA57-752A-428B-BF0A-3F22BA383AF4}" dt="2025-06-13T13:21:26.620" v="5169" actId="207"/>
          <ac:spMkLst>
            <pc:docMk/>
            <pc:sldMk cId="1623512375" sldId="294"/>
            <ac:spMk id="10" creationId="{2ED876C5-280A-4927-4312-66059EDEC59C}"/>
          </ac:spMkLst>
        </pc:spChg>
        <pc:spChg chg="mod">
          <ac:chgData name="João Luiz Meireles" userId="f9dad921b5095681" providerId="LiveId" clId="{87E3DA57-752A-428B-BF0A-3F22BA383AF4}" dt="2025-06-13T15:01:05.311" v="5614" actId="20577"/>
          <ac:spMkLst>
            <pc:docMk/>
            <pc:sldMk cId="1623512375" sldId="294"/>
            <ac:spMk id="11" creationId="{F34CFF3C-B94A-F16B-D39C-32844599BB8B}"/>
          </ac:spMkLst>
        </pc:spChg>
      </pc:sldChg>
      <pc:sldChg chg="modSp add del mod">
        <pc:chgData name="João Luiz Meireles" userId="f9dad921b5095681" providerId="LiveId" clId="{87E3DA57-752A-428B-BF0A-3F22BA383AF4}" dt="2025-06-13T15:11:54.352" v="5977" actId="47"/>
        <pc:sldMkLst>
          <pc:docMk/>
          <pc:sldMk cId="3545888553" sldId="295"/>
        </pc:sldMkLst>
        <pc:spChg chg="mod">
          <ac:chgData name="João Luiz Meireles" userId="f9dad921b5095681" providerId="LiveId" clId="{87E3DA57-752A-428B-BF0A-3F22BA383AF4}" dt="2025-06-13T13:31:10.617" v="5307" actId="207"/>
          <ac:spMkLst>
            <pc:docMk/>
            <pc:sldMk cId="3545888553" sldId="295"/>
            <ac:spMk id="10" creationId="{ECEC0AE2-8FEE-29DF-D496-B2FB57EF6896}"/>
          </ac:spMkLst>
        </pc:spChg>
        <pc:spChg chg="mod">
          <ac:chgData name="João Luiz Meireles" userId="f9dad921b5095681" providerId="LiveId" clId="{87E3DA57-752A-428B-BF0A-3F22BA383AF4}" dt="2025-06-12T15:59:00.887" v="4404" actId="14100"/>
          <ac:spMkLst>
            <pc:docMk/>
            <pc:sldMk cId="3545888553" sldId="295"/>
            <ac:spMk id="11" creationId="{1C538E04-346E-4CDF-5B17-5F3852129EA9}"/>
          </ac:spMkLst>
        </pc:spChg>
      </pc:sldChg>
      <pc:sldChg chg="modSp add del mod">
        <pc:chgData name="João Luiz Meireles" userId="f9dad921b5095681" providerId="LiveId" clId="{87E3DA57-752A-428B-BF0A-3F22BA383AF4}" dt="2025-06-13T15:17:16.927" v="6359" actId="20577"/>
        <pc:sldMkLst>
          <pc:docMk/>
          <pc:sldMk cId="185780289" sldId="296"/>
        </pc:sldMkLst>
        <pc:spChg chg="mod">
          <ac:chgData name="João Luiz Meireles" userId="f9dad921b5095681" providerId="LiveId" clId="{87E3DA57-752A-428B-BF0A-3F22BA383AF4}" dt="2025-06-13T15:17:16.927" v="6359" actId="20577"/>
          <ac:spMkLst>
            <pc:docMk/>
            <pc:sldMk cId="185780289" sldId="296"/>
            <ac:spMk id="10" creationId="{7B8BE8C3-84E6-6091-9195-6E4B45D07E11}"/>
          </ac:spMkLst>
        </pc:spChg>
        <pc:spChg chg="mod">
          <ac:chgData name="João Luiz Meireles" userId="f9dad921b5095681" providerId="LiveId" clId="{87E3DA57-752A-428B-BF0A-3F22BA383AF4}" dt="2025-06-12T16:11:35.627" v="5003" actId="20577"/>
          <ac:spMkLst>
            <pc:docMk/>
            <pc:sldMk cId="185780289" sldId="296"/>
            <ac:spMk id="11" creationId="{15D678B6-13CA-F105-E955-19F5178165F9}"/>
          </ac:spMkLst>
        </pc:spChg>
      </pc:sldChg>
      <pc:sldChg chg="modSp add del mod">
        <pc:chgData name="João Luiz Meireles" userId="f9dad921b5095681" providerId="LiveId" clId="{87E3DA57-752A-428B-BF0A-3F22BA383AF4}" dt="2025-06-13T15:11:53.043" v="5976" actId="47"/>
        <pc:sldMkLst>
          <pc:docMk/>
          <pc:sldMk cId="581628656" sldId="297"/>
        </pc:sldMkLst>
        <pc:spChg chg="mod">
          <ac:chgData name="João Luiz Meireles" userId="f9dad921b5095681" providerId="LiveId" clId="{87E3DA57-752A-428B-BF0A-3F22BA383AF4}" dt="2025-06-13T13:49:25.665" v="5603" actId="255"/>
          <ac:spMkLst>
            <pc:docMk/>
            <pc:sldMk cId="581628656" sldId="297"/>
            <ac:spMk id="10" creationId="{BB87EFA6-DA8B-EE1C-5BAB-A91B9CB63A38}"/>
          </ac:spMkLst>
        </pc:spChg>
        <pc:spChg chg="mod">
          <ac:chgData name="João Luiz Meireles" userId="f9dad921b5095681" providerId="LiveId" clId="{87E3DA57-752A-428B-BF0A-3F22BA383AF4}" dt="2025-06-13T15:03:19.972" v="5616" actId="20577"/>
          <ac:spMkLst>
            <pc:docMk/>
            <pc:sldMk cId="581628656" sldId="297"/>
            <ac:spMk id="11" creationId="{B15F92DF-D70A-14BC-7F7F-E386FD2AB1DE}"/>
          </ac:spMkLst>
        </pc:spChg>
      </pc:sldChg>
      <pc:sldChg chg="modSp add del mod">
        <pc:chgData name="João Luiz Meireles" userId="f9dad921b5095681" providerId="LiveId" clId="{87E3DA57-752A-428B-BF0A-3F22BA383AF4}" dt="2025-06-13T15:11:51.594" v="5975" actId="47"/>
        <pc:sldMkLst>
          <pc:docMk/>
          <pc:sldMk cId="1942534400" sldId="298"/>
        </pc:sldMkLst>
        <pc:spChg chg="mod">
          <ac:chgData name="João Luiz Meireles" userId="f9dad921b5095681" providerId="LiveId" clId="{87E3DA57-752A-428B-BF0A-3F22BA383AF4}" dt="2025-06-13T15:03:54.281" v="5624" actId="6549"/>
          <ac:spMkLst>
            <pc:docMk/>
            <pc:sldMk cId="1942534400" sldId="298"/>
            <ac:spMk id="10" creationId="{857F38B5-6ACE-0160-3968-75FFA1D8FE61}"/>
          </ac:spMkLst>
        </pc:spChg>
        <pc:spChg chg="mod">
          <ac:chgData name="João Luiz Meireles" userId="f9dad921b5095681" providerId="LiveId" clId="{87E3DA57-752A-428B-BF0A-3F22BA383AF4}" dt="2025-06-13T15:04:11.305" v="5626" actId="20577"/>
          <ac:spMkLst>
            <pc:docMk/>
            <pc:sldMk cId="1942534400" sldId="298"/>
            <ac:spMk id="11" creationId="{612939A1-33D2-623F-6322-3F06239E0F6C}"/>
          </ac:spMkLst>
        </pc:spChg>
      </pc:sldChg>
      <pc:sldChg chg="delSp modSp add del mod">
        <pc:chgData name="João Luiz Meireles" userId="f9dad921b5095681" providerId="LiveId" clId="{87E3DA57-752A-428B-BF0A-3F22BA383AF4}" dt="2025-06-13T15:11:20.978" v="5971" actId="47"/>
        <pc:sldMkLst>
          <pc:docMk/>
          <pc:sldMk cId="1064119304" sldId="299"/>
        </pc:sldMkLst>
        <pc:spChg chg="mod">
          <ac:chgData name="João Luiz Meireles" userId="f9dad921b5095681" providerId="LiveId" clId="{87E3DA57-752A-428B-BF0A-3F22BA383AF4}" dt="2025-06-13T15:10:02.174" v="5930" actId="1038"/>
          <ac:spMkLst>
            <pc:docMk/>
            <pc:sldMk cId="1064119304" sldId="299"/>
            <ac:spMk id="10" creationId="{75009C73-F4CE-644A-8770-9DC5A703A99F}"/>
          </ac:spMkLst>
        </pc:spChg>
        <pc:spChg chg="del mod">
          <ac:chgData name="João Luiz Meireles" userId="f9dad921b5095681" providerId="LiveId" clId="{87E3DA57-752A-428B-BF0A-3F22BA383AF4}" dt="2025-06-13T15:09:05.801" v="5882" actId="478"/>
          <ac:spMkLst>
            <pc:docMk/>
            <pc:sldMk cId="1064119304" sldId="299"/>
            <ac:spMk id="11" creationId="{90E623A7-7E03-053D-DD46-3284FFCB8693}"/>
          </ac:spMkLst>
        </pc:spChg>
      </pc:sldChg>
      <pc:sldChg chg="addSp delSp modSp add del mod">
        <pc:chgData name="João Luiz Meireles" userId="f9dad921b5095681" providerId="LiveId" clId="{87E3DA57-752A-428B-BF0A-3F22BA383AF4}" dt="2025-06-13T15:07:58.560" v="5638" actId="47"/>
        <pc:sldMkLst>
          <pc:docMk/>
          <pc:sldMk cId="3876241192" sldId="299"/>
        </pc:sldMkLst>
        <pc:spChg chg="mod">
          <ac:chgData name="João Luiz Meireles" userId="f9dad921b5095681" providerId="LiveId" clId="{87E3DA57-752A-428B-BF0A-3F22BA383AF4}" dt="2025-06-13T15:07:19.768" v="5633" actId="6549"/>
          <ac:spMkLst>
            <pc:docMk/>
            <pc:sldMk cId="3876241192" sldId="299"/>
            <ac:spMk id="10" creationId="{A1473395-A985-1DE2-8BC4-7D8F58C380EE}"/>
          </ac:spMkLst>
        </pc:spChg>
        <pc:spChg chg="mod">
          <ac:chgData name="João Luiz Meireles" userId="f9dad921b5095681" providerId="LiveId" clId="{87E3DA57-752A-428B-BF0A-3F22BA383AF4}" dt="2025-06-13T15:07:15.320" v="5632" actId="6549"/>
          <ac:spMkLst>
            <pc:docMk/>
            <pc:sldMk cId="3876241192" sldId="299"/>
            <ac:spMk id="11" creationId="{6422E7AB-13D8-04A0-D97E-FF1D3DE49E02}"/>
          </ac:spMkLst>
        </pc:spChg>
        <pc:spChg chg="del mod topLvl">
          <ac:chgData name="João Luiz Meireles" userId="f9dad921b5095681" providerId="LiveId" clId="{87E3DA57-752A-428B-BF0A-3F22BA383AF4}" dt="2025-06-13T15:07:47.823" v="5637" actId="21"/>
          <ac:spMkLst>
            <pc:docMk/>
            <pc:sldMk cId="3876241192" sldId="299"/>
            <ac:spMk id="13" creationId="{DA5AF726-6BF5-BB9B-DDCE-4AE174EE9458}"/>
          </ac:spMkLst>
        </pc:spChg>
        <pc:spChg chg="mod topLvl">
          <ac:chgData name="João Luiz Meireles" userId="f9dad921b5095681" providerId="LiveId" clId="{87E3DA57-752A-428B-BF0A-3F22BA383AF4}" dt="2025-06-13T15:07:47.823" v="5637" actId="21"/>
          <ac:spMkLst>
            <pc:docMk/>
            <pc:sldMk cId="3876241192" sldId="299"/>
            <ac:spMk id="14" creationId="{29647091-4A1D-BB46-1E25-018F44780B30}"/>
          </ac:spMkLst>
        </pc:spChg>
        <pc:grpChg chg="add del mod">
          <ac:chgData name="João Luiz Meireles" userId="f9dad921b5095681" providerId="LiveId" clId="{87E3DA57-752A-428B-BF0A-3F22BA383AF4}" dt="2025-06-13T15:07:47.823" v="5637" actId="21"/>
          <ac:grpSpMkLst>
            <pc:docMk/>
            <pc:sldMk cId="3876241192" sldId="299"/>
            <ac:grpSpMk id="12" creationId="{2DDA5BED-5800-CFF8-88C0-A5BA687AB465}"/>
          </ac:grpSpMkLst>
        </pc:grpChg>
      </pc:sldChg>
      <pc:sldChg chg="modSp add del mod">
        <pc:chgData name="João Luiz Meireles" userId="f9dad921b5095681" providerId="LiveId" clId="{87E3DA57-752A-428B-BF0A-3F22BA383AF4}" dt="2025-06-13T15:16:35.924" v="6331" actId="6549"/>
        <pc:sldMkLst>
          <pc:docMk/>
          <pc:sldMk cId="3508474925" sldId="300"/>
        </pc:sldMkLst>
        <pc:spChg chg="mod">
          <ac:chgData name="João Luiz Meireles" userId="f9dad921b5095681" providerId="LiveId" clId="{87E3DA57-752A-428B-BF0A-3F22BA383AF4}" dt="2025-06-13T15:16:35.924" v="6331" actId="6549"/>
          <ac:spMkLst>
            <pc:docMk/>
            <pc:sldMk cId="3508474925" sldId="300"/>
            <ac:spMk id="10" creationId="{508D66FF-2B53-0C84-11A9-9D6C1DD4ECBF}"/>
          </ac:spMkLst>
        </pc:spChg>
      </pc:sldChg>
      <pc:sldMasterChg chg="delSldLayout">
        <pc:chgData name="João Luiz Meireles" userId="f9dad921b5095681" providerId="LiveId" clId="{87E3DA57-752A-428B-BF0A-3F22BA383AF4}" dt="2025-06-12T15:16:56.707" v="2258" actId="2696"/>
        <pc:sldMasterMkLst>
          <pc:docMk/>
          <pc:sldMasterMk cId="0" sldId="2147483648"/>
        </pc:sldMasterMkLst>
        <pc:sldLayoutChg chg="del">
          <pc:chgData name="João Luiz Meireles" userId="f9dad921b5095681" providerId="LiveId" clId="{87E3DA57-752A-428B-BF0A-3F22BA383AF4}" dt="2025-06-12T15:16:56.707" v="2258" actId="2696"/>
          <pc:sldLayoutMkLst>
            <pc:docMk/>
            <pc:sldMasterMk cId="0" sldId="2147483648"/>
            <pc:sldLayoutMk cId="3341566800" sldId="2147483660"/>
          </pc:sldLayoutMkLst>
        </pc:sldLayoutChg>
      </pc:sldMaster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4959AB5-CFA7-4F71-8DE4-AA0A5CDF1005}" type="datetimeFigureOut">
              <a:rPr lang="pt-BR" smtClean="0"/>
              <a:t>13/06/2025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13CF268-8819-4888-9F3A-A64ACB5EF1E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2178562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  <p:transition spd="med">
    <p:pull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  <p:transition spd="med">
    <p:pull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  <p:transition spd="med">
    <p:pull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  <p:transition spd="med">
    <p:pull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  <p:transition spd="med">
    <p:pull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6/13/2025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  <p:transition spd="med">
    <p:pull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6/13/2025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  <p:transition spd="med">
    <p:pull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6/13/2025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  <p:transition spd="med">
    <p:pull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6/13/2025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  <p:transition spd="med">
    <p:pull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6/13/2025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  <p:transition spd="med">
    <p:pull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6/13/2025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  <p:transition spd="med">
    <p:pull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6/13/2025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>
    <p:pull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sv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sv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svg"/><Relationship Id="rId4" Type="http://schemas.openxmlformats.org/officeDocument/2006/relationships/image" Target="../media/image3.svg"/><Relationship Id="rId9" Type="http://schemas.openxmlformats.org/officeDocument/2006/relationships/image" Target="../media/image8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50A3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0"/>
            <a:ext cx="18288000" cy="12637613"/>
          </a:xfrm>
          <a:custGeom>
            <a:avLst/>
            <a:gdLst/>
            <a:ahLst/>
            <a:cxnLst/>
            <a:rect l="l" t="t" r="r" b="b"/>
            <a:pathLst>
              <a:path w="18288000" h="13698141">
                <a:moveTo>
                  <a:pt x="0" y="0"/>
                </a:moveTo>
                <a:lnTo>
                  <a:pt x="18288000" y="0"/>
                </a:lnTo>
                <a:lnTo>
                  <a:pt x="18288000" y="13698140"/>
                </a:lnTo>
                <a:lnTo>
                  <a:pt x="0" y="1369814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3000"/>
            </a:blip>
            <a:stretch>
              <a:fillRect/>
            </a:stretch>
          </a:blipFill>
        </p:spPr>
        <p:txBody>
          <a:bodyPr/>
          <a:lstStyle/>
          <a:p>
            <a:endParaRPr lang="pt-BR"/>
          </a:p>
        </p:txBody>
      </p:sp>
      <p:sp>
        <p:nvSpPr>
          <p:cNvPr id="3" name="Freeform 3"/>
          <p:cNvSpPr/>
          <p:nvPr/>
        </p:nvSpPr>
        <p:spPr>
          <a:xfrm rot="5400000">
            <a:off x="1797514" y="-1769609"/>
            <a:ext cx="10439443" cy="13978662"/>
          </a:xfrm>
          <a:custGeom>
            <a:avLst/>
            <a:gdLst/>
            <a:ahLst/>
            <a:cxnLst/>
            <a:rect l="l" t="t" r="r" b="b"/>
            <a:pathLst>
              <a:path w="12571376" h="13978662">
                <a:moveTo>
                  <a:pt x="0" y="0"/>
                </a:moveTo>
                <a:lnTo>
                  <a:pt x="12571376" y="0"/>
                </a:lnTo>
                <a:lnTo>
                  <a:pt x="12571376" y="13978662"/>
                </a:lnTo>
                <a:lnTo>
                  <a:pt x="0" y="13978662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-48054" t="-71303" r="-42425"/>
            </a:stretch>
          </a:blipFill>
        </p:spPr>
        <p:txBody>
          <a:bodyPr/>
          <a:lstStyle/>
          <a:p>
            <a:endParaRPr lang="pt-BR"/>
          </a:p>
        </p:txBody>
      </p:sp>
      <p:sp>
        <p:nvSpPr>
          <p:cNvPr id="4" name="Freeform 4"/>
          <p:cNvSpPr/>
          <p:nvPr/>
        </p:nvSpPr>
        <p:spPr>
          <a:xfrm>
            <a:off x="9189279" y="2881963"/>
            <a:ext cx="7925404" cy="7925404"/>
          </a:xfrm>
          <a:custGeom>
            <a:avLst/>
            <a:gdLst/>
            <a:ahLst/>
            <a:cxnLst/>
            <a:rect l="l" t="t" r="r" b="b"/>
            <a:pathLst>
              <a:path w="7925404" h="7925404">
                <a:moveTo>
                  <a:pt x="0" y="0"/>
                </a:moveTo>
                <a:lnTo>
                  <a:pt x="7925405" y="0"/>
                </a:lnTo>
                <a:lnTo>
                  <a:pt x="7925405" y="7925405"/>
                </a:lnTo>
                <a:lnTo>
                  <a:pt x="0" y="7925405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alphaModFix amt="25000"/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pt-BR"/>
          </a:p>
        </p:txBody>
      </p:sp>
      <p:sp>
        <p:nvSpPr>
          <p:cNvPr id="5" name="Freeform 5"/>
          <p:cNvSpPr/>
          <p:nvPr/>
        </p:nvSpPr>
        <p:spPr>
          <a:xfrm>
            <a:off x="9189279" y="-2673773"/>
            <a:ext cx="7925404" cy="7925404"/>
          </a:xfrm>
          <a:custGeom>
            <a:avLst/>
            <a:gdLst/>
            <a:ahLst/>
            <a:cxnLst/>
            <a:rect l="l" t="t" r="r" b="b"/>
            <a:pathLst>
              <a:path w="7925404" h="7925404">
                <a:moveTo>
                  <a:pt x="0" y="0"/>
                </a:moveTo>
                <a:lnTo>
                  <a:pt x="7925405" y="0"/>
                </a:lnTo>
                <a:lnTo>
                  <a:pt x="7925405" y="7925404"/>
                </a:lnTo>
                <a:lnTo>
                  <a:pt x="0" y="7925404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alphaModFix amt="25000"/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pt-BR"/>
          </a:p>
        </p:txBody>
      </p:sp>
      <p:grpSp>
        <p:nvGrpSpPr>
          <p:cNvPr id="6" name="Group 6"/>
          <p:cNvGrpSpPr/>
          <p:nvPr/>
        </p:nvGrpSpPr>
        <p:grpSpPr>
          <a:xfrm>
            <a:off x="1876392" y="7419764"/>
            <a:ext cx="1823236" cy="960487"/>
            <a:chOff x="0" y="0"/>
            <a:chExt cx="2430981" cy="1280650"/>
          </a:xfrm>
        </p:grpSpPr>
        <p:grpSp>
          <p:nvGrpSpPr>
            <p:cNvPr id="7" name="Group 7"/>
            <p:cNvGrpSpPr/>
            <p:nvPr/>
          </p:nvGrpSpPr>
          <p:grpSpPr>
            <a:xfrm>
              <a:off x="0" y="0"/>
              <a:ext cx="2430981" cy="1280650"/>
              <a:chOff x="0" y="0"/>
              <a:chExt cx="480194" cy="252968"/>
            </a:xfrm>
          </p:grpSpPr>
          <p:sp>
            <p:nvSpPr>
              <p:cNvPr id="8" name="Freeform 8"/>
              <p:cNvSpPr/>
              <p:nvPr/>
            </p:nvSpPr>
            <p:spPr>
              <a:xfrm>
                <a:off x="0" y="0"/>
                <a:ext cx="480194" cy="252968"/>
              </a:xfrm>
              <a:custGeom>
                <a:avLst/>
                <a:gdLst/>
                <a:ahLst/>
                <a:cxnLst/>
                <a:rect l="l" t="t" r="r" b="b"/>
                <a:pathLst>
                  <a:path w="480194" h="252968">
                    <a:moveTo>
                      <a:pt x="126484" y="0"/>
                    </a:moveTo>
                    <a:lnTo>
                      <a:pt x="353710" y="0"/>
                    </a:lnTo>
                    <a:cubicBezTo>
                      <a:pt x="387256" y="0"/>
                      <a:pt x="419427" y="13326"/>
                      <a:pt x="443148" y="37046"/>
                    </a:cubicBezTo>
                    <a:cubicBezTo>
                      <a:pt x="466868" y="60767"/>
                      <a:pt x="480194" y="92938"/>
                      <a:pt x="480194" y="126484"/>
                    </a:cubicBezTo>
                    <a:lnTo>
                      <a:pt x="480194" y="126484"/>
                    </a:lnTo>
                    <a:cubicBezTo>
                      <a:pt x="480194" y="160030"/>
                      <a:pt x="466868" y="192201"/>
                      <a:pt x="443148" y="215922"/>
                    </a:cubicBezTo>
                    <a:cubicBezTo>
                      <a:pt x="419427" y="239642"/>
                      <a:pt x="387256" y="252968"/>
                      <a:pt x="353710" y="252968"/>
                    </a:cubicBezTo>
                    <a:lnTo>
                      <a:pt x="126484" y="252968"/>
                    </a:lnTo>
                    <a:cubicBezTo>
                      <a:pt x="92938" y="252968"/>
                      <a:pt x="60767" y="239642"/>
                      <a:pt x="37046" y="215922"/>
                    </a:cubicBezTo>
                    <a:cubicBezTo>
                      <a:pt x="13326" y="192201"/>
                      <a:pt x="0" y="160030"/>
                      <a:pt x="0" y="126484"/>
                    </a:cubicBezTo>
                    <a:lnTo>
                      <a:pt x="0" y="126484"/>
                    </a:lnTo>
                    <a:cubicBezTo>
                      <a:pt x="0" y="92938"/>
                      <a:pt x="13326" y="60767"/>
                      <a:pt x="37046" y="37046"/>
                    </a:cubicBezTo>
                    <a:cubicBezTo>
                      <a:pt x="60767" y="13326"/>
                      <a:pt x="92938" y="0"/>
                      <a:pt x="126484" y="0"/>
                    </a:cubicBezTo>
                    <a:close/>
                  </a:path>
                </a:pathLst>
              </a:custGeom>
              <a:solidFill>
                <a:srgbClr val="000000">
                  <a:alpha val="0"/>
                </a:srgbClr>
              </a:solidFill>
              <a:ln w="19050" cap="rnd">
                <a:solidFill>
                  <a:srgbClr val="FFFFFF"/>
                </a:solidFill>
                <a:prstDash val="solid"/>
                <a:rou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9" name="TextBox 9"/>
              <p:cNvSpPr txBox="1"/>
              <p:nvPr/>
            </p:nvSpPr>
            <p:spPr>
              <a:xfrm>
                <a:off x="0" y="-38100"/>
                <a:ext cx="480194" cy="291068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659"/>
                  </a:lnSpc>
                </a:pPr>
                <a:endParaRPr/>
              </a:p>
            </p:txBody>
          </p:sp>
        </p:grpSp>
        <p:sp>
          <p:nvSpPr>
            <p:cNvPr id="10" name="Freeform 10"/>
            <p:cNvSpPr/>
            <p:nvPr/>
          </p:nvSpPr>
          <p:spPr>
            <a:xfrm>
              <a:off x="550346" y="344886"/>
              <a:ext cx="1315720" cy="590878"/>
            </a:xfrm>
            <a:custGeom>
              <a:avLst/>
              <a:gdLst/>
              <a:ahLst/>
              <a:cxnLst/>
              <a:rect l="l" t="t" r="r" b="b"/>
              <a:pathLst>
                <a:path w="1315720" h="590878">
                  <a:moveTo>
                    <a:pt x="0" y="0"/>
                  </a:moveTo>
                  <a:lnTo>
                    <a:pt x="1315719" y="0"/>
                  </a:lnTo>
                  <a:lnTo>
                    <a:pt x="1315719" y="590878"/>
                  </a:lnTo>
                  <a:lnTo>
                    <a:pt x="0" y="59087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9">
                <a:extLst>
                  <a:ext uri="{96DAC541-7B7A-43D3-8B79-37D633B846F1}">
                    <asvg:svgBlip xmlns:asvg="http://schemas.microsoft.com/office/drawing/2016/SVG/main" r:embed="rId10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pt-BR"/>
            </a:p>
          </p:txBody>
        </p:sp>
      </p:grpSp>
      <p:sp>
        <p:nvSpPr>
          <p:cNvPr id="11" name="Freeform 11"/>
          <p:cNvSpPr/>
          <p:nvPr/>
        </p:nvSpPr>
        <p:spPr>
          <a:xfrm>
            <a:off x="9341679" y="-2521373"/>
            <a:ext cx="7925404" cy="7925404"/>
          </a:xfrm>
          <a:custGeom>
            <a:avLst/>
            <a:gdLst/>
            <a:ahLst/>
            <a:cxnLst/>
            <a:rect l="l" t="t" r="r" b="b"/>
            <a:pathLst>
              <a:path w="7925404" h="7925404">
                <a:moveTo>
                  <a:pt x="0" y="0"/>
                </a:moveTo>
                <a:lnTo>
                  <a:pt x="7925405" y="0"/>
                </a:lnTo>
                <a:lnTo>
                  <a:pt x="7925405" y="7925404"/>
                </a:lnTo>
                <a:lnTo>
                  <a:pt x="0" y="7925404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alphaModFix amt="25000"/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pt-BR"/>
          </a:p>
        </p:txBody>
      </p:sp>
      <p:sp>
        <p:nvSpPr>
          <p:cNvPr id="12" name="Freeform 12"/>
          <p:cNvSpPr/>
          <p:nvPr/>
        </p:nvSpPr>
        <p:spPr>
          <a:xfrm>
            <a:off x="9144000" y="-200478"/>
            <a:ext cx="7925404" cy="7925404"/>
          </a:xfrm>
          <a:custGeom>
            <a:avLst/>
            <a:gdLst/>
            <a:ahLst/>
            <a:cxnLst/>
            <a:rect l="l" t="t" r="r" b="b"/>
            <a:pathLst>
              <a:path w="7925404" h="7925404">
                <a:moveTo>
                  <a:pt x="0" y="0"/>
                </a:moveTo>
                <a:lnTo>
                  <a:pt x="7925404" y="0"/>
                </a:lnTo>
                <a:lnTo>
                  <a:pt x="7925404" y="7925404"/>
                </a:lnTo>
                <a:lnTo>
                  <a:pt x="0" y="7925404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alphaModFix amt="25000"/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pt-BR"/>
          </a:p>
        </p:txBody>
      </p:sp>
      <p:sp>
        <p:nvSpPr>
          <p:cNvPr id="13" name="Freeform 13"/>
          <p:cNvSpPr/>
          <p:nvPr/>
        </p:nvSpPr>
        <p:spPr>
          <a:xfrm flipV="1">
            <a:off x="9189279" y="5035369"/>
            <a:ext cx="7925404" cy="7925404"/>
          </a:xfrm>
          <a:custGeom>
            <a:avLst/>
            <a:gdLst/>
            <a:ahLst/>
            <a:cxnLst/>
            <a:rect l="l" t="t" r="r" b="b"/>
            <a:pathLst>
              <a:path w="7925404" h="7925404">
                <a:moveTo>
                  <a:pt x="0" y="7925404"/>
                </a:moveTo>
                <a:lnTo>
                  <a:pt x="7925405" y="7925404"/>
                </a:lnTo>
                <a:lnTo>
                  <a:pt x="7925405" y="0"/>
                </a:lnTo>
                <a:lnTo>
                  <a:pt x="0" y="0"/>
                </a:lnTo>
                <a:lnTo>
                  <a:pt x="0" y="7925404"/>
                </a:lnTo>
                <a:close/>
              </a:path>
            </a:pathLst>
          </a:custGeom>
          <a:blipFill>
            <a:blip r:embed="rId7">
              <a:alphaModFix amt="25000"/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pt-BR"/>
          </a:p>
        </p:txBody>
      </p:sp>
      <p:grpSp>
        <p:nvGrpSpPr>
          <p:cNvPr id="14" name="Group 14"/>
          <p:cNvGrpSpPr/>
          <p:nvPr/>
        </p:nvGrpSpPr>
        <p:grpSpPr>
          <a:xfrm>
            <a:off x="10398313" y="5786360"/>
            <a:ext cx="6182364" cy="4225112"/>
            <a:chOff x="-60268" y="-2909"/>
            <a:chExt cx="8243152" cy="5633483"/>
          </a:xfrm>
        </p:grpSpPr>
        <p:sp>
          <p:nvSpPr>
            <p:cNvPr id="15" name="Freeform 15"/>
            <p:cNvSpPr/>
            <p:nvPr/>
          </p:nvSpPr>
          <p:spPr>
            <a:xfrm>
              <a:off x="147505" y="-2909"/>
              <a:ext cx="8035379" cy="4118132"/>
            </a:xfrm>
            <a:custGeom>
              <a:avLst/>
              <a:gdLst/>
              <a:ahLst/>
              <a:cxnLst/>
              <a:rect l="l" t="t" r="r" b="b"/>
              <a:pathLst>
                <a:path w="8035379" h="4118132">
                  <a:moveTo>
                    <a:pt x="0" y="0"/>
                  </a:moveTo>
                  <a:lnTo>
                    <a:pt x="8035379" y="0"/>
                  </a:lnTo>
                  <a:lnTo>
                    <a:pt x="8035379" y="4118132"/>
                  </a:lnTo>
                  <a:lnTo>
                    <a:pt x="0" y="411813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1"/>
              <a:stretch>
                <a:fillRect/>
              </a:stretch>
            </a:blipFill>
          </p:spPr>
          <p:txBody>
            <a:bodyPr/>
            <a:lstStyle/>
            <a:p>
              <a:endParaRPr lang="pt-BR" dirty="0"/>
            </a:p>
          </p:txBody>
        </p:sp>
        <p:sp>
          <p:nvSpPr>
            <p:cNvPr id="16" name="TextBox 16"/>
            <p:cNvSpPr txBox="1"/>
            <p:nvPr/>
          </p:nvSpPr>
          <p:spPr>
            <a:xfrm>
              <a:off x="914854" y="3452254"/>
              <a:ext cx="6500683" cy="834753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5293"/>
                </a:lnSpc>
              </a:pPr>
              <a:r>
                <a:rPr lang="en-US" sz="3780" spc="68">
                  <a:solidFill>
                    <a:srgbClr val="0EFEC1"/>
                  </a:solidFill>
                  <a:latin typeface="Open Sans Extra Bold"/>
                  <a:ea typeface="Open Sans Extra Bold"/>
                  <a:cs typeface="Open Sans Extra Bold"/>
                  <a:sym typeface="Open Sans Extra Bold"/>
                </a:rPr>
                <a:t>PREVIDENCIÁRIO</a:t>
              </a:r>
            </a:p>
          </p:txBody>
        </p:sp>
        <p:sp>
          <p:nvSpPr>
            <p:cNvPr id="17" name="TextBox 17"/>
            <p:cNvSpPr txBox="1"/>
            <p:nvPr/>
          </p:nvSpPr>
          <p:spPr>
            <a:xfrm>
              <a:off x="867690" y="4139205"/>
              <a:ext cx="5594781" cy="1202384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7593"/>
                </a:lnSpc>
              </a:pPr>
              <a:r>
                <a:rPr lang="en-US" sz="5423" dirty="0">
                  <a:solidFill>
                    <a:srgbClr val="FFFFFF"/>
                  </a:solidFill>
                  <a:latin typeface="League Spartan"/>
                  <a:ea typeface="League Spartan"/>
                  <a:cs typeface="League Spartan"/>
                  <a:sym typeface="League Spartan"/>
                </a:rPr>
                <a:t>AEPREMERJ</a:t>
              </a:r>
            </a:p>
          </p:txBody>
        </p:sp>
        <p:sp>
          <p:nvSpPr>
            <p:cNvPr id="18" name="TextBox 18"/>
            <p:cNvSpPr txBox="1"/>
            <p:nvPr/>
          </p:nvSpPr>
          <p:spPr>
            <a:xfrm>
              <a:off x="914854" y="2942482"/>
              <a:ext cx="4108201" cy="703498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4476"/>
                </a:lnSpc>
              </a:pPr>
              <a:r>
                <a:rPr lang="en-US" sz="3197" spc="380" dirty="0">
                  <a:solidFill>
                    <a:srgbClr val="0EFEC1"/>
                  </a:solidFill>
                  <a:latin typeface="Open Sans"/>
                  <a:ea typeface="Open Sans"/>
                  <a:cs typeface="Open Sans"/>
                  <a:sym typeface="Open Sans"/>
                </a:rPr>
                <a:t>CONGRESSO</a:t>
              </a:r>
            </a:p>
          </p:txBody>
        </p:sp>
        <p:sp>
          <p:nvSpPr>
            <p:cNvPr id="19" name="TextBox 19"/>
            <p:cNvSpPr txBox="1"/>
            <p:nvPr/>
          </p:nvSpPr>
          <p:spPr>
            <a:xfrm>
              <a:off x="1732636" y="5186311"/>
              <a:ext cx="3864888" cy="444263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2772"/>
                </a:lnSpc>
              </a:pPr>
              <a:endParaRPr/>
            </a:p>
          </p:txBody>
        </p:sp>
        <p:sp>
          <p:nvSpPr>
            <p:cNvPr id="20" name="TextBox 20"/>
            <p:cNvSpPr txBox="1"/>
            <p:nvPr/>
          </p:nvSpPr>
          <p:spPr>
            <a:xfrm>
              <a:off x="-60268" y="1720475"/>
              <a:ext cx="4423583" cy="1278812"/>
            </a:xfrm>
            <a:prstGeom prst="rect">
              <a:avLst/>
            </a:prstGeom>
          </p:spPr>
          <p:txBody>
            <a:bodyPr wrap="square" lIns="0" tIns="0" rIns="0" bIns="0" rtlCol="0" anchor="t">
              <a:spAutoFit/>
            </a:bodyPr>
            <a:lstStyle/>
            <a:p>
              <a:pPr algn="ctr">
                <a:lnSpc>
                  <a:spcPts val="8021"/>
                </a:lnSpc>
              </a:pPr>
              <a:r>
                <a:rPr lang="en-US" sz="5729" spc="103" dirty="0">
                  <a:solidFill>
                    <a:srgbClr val="0EFEC1"/>
                  </a:solidFill>
                  <a:latin typeface="Open Sans Extra Bold"/>
                  <a:ea typeface="Open Sans Extra Bold"/>
                  <a:cs typeface="Open Sans Extra Bold"/>
                  <a:sym typeface="Open Sans Extra Bold"/>
                </a:rPr>
                <a:t>XVIII</a:t>
              </a:r>
            </a:p>
          </p:txBody>
        </p:sp>
      </p:grpSp>
      <p:sp>
        <p:nvSpPr>
          <p:cNvPr id="22" name="Espaço Reservado para Conteúdo 2"/>
          <p:cNvSpPr txBox="1">
            <a:spLocks/>
          </p:cNvSpPr>
          <p:nvPr/>
        </p:nvSpPr>
        <p:spPr>
          <a:xfrm>
            <a:off x="2021629" y="1007575"/>
            <a:ext cx="14182901" cy="3413798"/>
          </a:xfrm>
          <a:prstGeom prst="rect">
            <a:avLst/>
          </a:prstGeom>
        </p:spPr>
        <p:txBody>
          <a:bodyPr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82550" indent="0" algn="ctr">
              <a:buFont typeface="Arial" pitchFamily="34" charset="0"/>
              <a:buNone/>
            </a:pPr>
            <a:r>
              <a:rPr lang="pt-BR" sz="6000" b="1" dirty="0">
                <a:solidFill>
                  <a:schemeClr val="bg1"/>
                </a:solidFill>
                <a:latin typeface="Poppins Ultra-Bold" panose="020B0604020202020204" charset="0"/>
                <a:cs typeface="Poppins Ultra-Bold" panose="020B0604020202020204" charset="0"/>
              </a:rPr>
              <a:t>FIM DO REGIME JURÍDICO ÚNICO</a:t>
            </a:r>
          </a:p>
          <a:p>
            <a:pPr marL="82550" indent="0" algn="ctr">
              <a:buFont typeface="Arial" pitchFamily="34" charset="0"/>
              <a:buNone/>
            </a:pPr>
            <a:r>
              <a:rPr lang="pt-BR" sz="6000" b="1" dirty="0">
                <a:solidFill>
                  <a:schemeClr val="bg1"/>
                </a:solidFill>
                <a:latin typeface="Poppins Ultra-Bold" panose="020B0604020202020204" charset="0"/>
                <a:cs typeface="Poppins Ultra-Bold" panose="020B0604020202020204" charset="0"/>
              </a:rPr>
              <a:t>REFLEXOS NOS REGIMES PRÓPRIOS DE PREVIDÊNCIA SOCIAL</a:t>
            </a:r>
          </a:p>
        </p:txBody>
      </p:sp>
      <p:sp>
        <p:nvSpPr>
          <p:cNvPr id="23" name="Espaço Reservado para Conteúdo 2"/>
          <p:cNvSpPr txBox="1">
            <a:spLocks/>
          </p:cNvSpPr>
          <p:nvPr/>
        </p:nvSpPr>
        <p:spPr>
          <a:xfrm>
            <a:off x="43809" y="5968183"/>
            <a:ext cx="9764615" cy="1083658"/>
          </a:xfrm>
          <a:prstGeom prst="rect">
            <a:avLst/>
          </a:prstGeom>
        </p:spPr>
        <p:txBody>
          <a:bodyPr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82550" indent="0" algn="ctr">
              <a:buFont typeface="Arial" pitchFamily="34" charset="0"/>
              <a:buNone/>
            </a:pPr>
            <a:r>
              <a:rPr lang="pt-BR" sz="6000" b="1" dirty="0">
                <a:solidFill>
                  <a:srgbClr val="00FF99"/>
                </a:solidFill>
                <a:latin typeface="Poppins Ultra-Bold" panose="020B0604020202020204" charset="0"/>
                <a:cs typeface="Poppins Ultra-Bold" panose="020B0604020202020204" charset="0"/>
              </a:rPr>
              <a:t>Dra. Viviane Carvalho</a:t>
            </a:r>
          </a:p>
        </p:txBody>
      </p:sp>
    </p:spTree>
  </p:cSld>
  <p:clrMapOvr>
    <a:masterClrMapping/>
  </p:clrMapOvr>
  <p:transition spd="med">
    <p:pull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50A30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CE7C566B-71B0-0B2D-147E-B802F442277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>
            <a:extLst>
              <a:ext uri="{FF2B5EF4-FFF2-40B4-BE49-F238E27FC236}">
                <a16:creationId xmlns:a16="http://schemas.microsoft.com/office/drawing/2014/main" id="{6761414B-A9A9-4118-3A7D-1B9677FDD8C7}"/>
              </a:ext>
            </a:extLst>
          </p:cNvPr>
          <p:cNvSpPr/>
          <p:nvPr/>
        </p:nvSpPr>
        <p:spPr>
          <a:xfrm>
            <a:off x="13296598" y="5789876"/>
            <a:ext cx="7925404" cy="7925404"/>
          </a:xfrm>
          <a:custGeom>
            <a:avLst/>
            <a:gdLst/>
            <a:ahLst/>
            <a:cxnLst/>
            <a:rect l="l" t="t" r="r" b="b"/>
            <a:pathLst>
              <a:path w="7925404" h="7925404">
                <a:moveTo>
                  <a:pt x="0" y="0"/>
                </a:moveTo>
                <a:lnTo>
                  <a:pt x="7925404" y="0"/>
                </a:lnTo>
                <a:lnTo>
                  <a:pt x="7925404" y="7925404"/>
                </a:lnTo>
                <a:lnTo>
                  <a:pt x="0" y="7925404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25000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pSp>
        <p:nvGrpSpPr>
          <p:cNvPr id="3" name="Group 3">
            <a:extLst>
              <a:ext uri="{FF2B5EF4-FFF2-40B4-BE49-F238E27FC236}">
                <a16:creationId xmlns:a16="http://schemas.microsoft.com/office/drawing/2014/main" id="{F2BCC533-3308-3939-5805-5909F0188C8A}"/>
              </a:ext>
            </a:extLst>
          </p:cNvPr>
          <p:cNvGrpSpPr/>
          <p:nvPr/>
        </p:nvGrpSpPr>
        <p:grpSpPr>
          <a:xfrm>
            <a:off x="14621819" y="7604879"/>
            <a:ext cx="3329153" cy="2332813"/>
            <a:chOff x="0" y="0"/>
            <a:chExt cx="4438871" cy="3110418"/>
          </a:xfrm>
        </p:grpSpPr>
        <p:sp>
          <p:nvSpPr>
            <p:cNvPr id="4" name="Freeform 4">
              <a:extLst>
                <a:ext uri="{FF2B5EF4-FFF2-40B4-BE49-F238E27FC236}">
                  <a16:creationId xmlns:a16="http://schemas.microsoft.com/office/drawing/2014/main" id="{C49B8859-A75B-8BFB-0673-741911B236FF}"/>
                </a:ext>
              </a:extLst>
            </p:cNvPr>
            <p:cNvSpPr/>
            <p:nvPr/>
          </p:nvSpPr>
          <p:spPr>
            <a:xfrm>
              <a:off x="0" y="0"/>
              <a:ext cx="4438871" cy="2274921"/>
            </a:xfrm>
            <a:custGeom>
              <a:avLst/>
              <a:gdLst/>
              <a:ahLst/>
              <a:cxnLst/>
              <a:rect l="l" t="t" r="r" b="b"/>
              <a:pathLst>
                <a:path w="4438871" h="2274921">
                  <a:moveTo>
                    <a:pt x="0" y="0"/>
                  </a:moveTo>
                  <a:lnTo>
                    <a:pt x="4438871" y="0"/>
                  </a:lnTo>
                  <a:lnTo>
                    <a:pt x="4438871" y="2274921"/>
                  </a:lnTo>
                  <a:lnTo>
                    <a:pt x="0" y="227492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4"/>
              <a:stretch>
                <a:fillRect/>
              </a:stretch>
            </a:blip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pt-BR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" name="TextBox 5">
              <a:extLst>
                <a:ext uri="{FF2B5EF4-FFF2-40B4-BE49-F238E27FC236}">
                  <a16:creationId xmlns:a16="http://schemas.microsoft.com/office/drawing/2014/main" id="{000F9C3B-EE43-52CE-4641-7342C457DAD0}"/>
                </a:ext>
              </a:extLst>
            </p:cNvPr>
            <p:cNvSpPr txBox="1"/>
            <p:nvPr/>
          </p:nvSpPr>
          <p:spPr>
            <a:xfrm>
              <a:off x="505380" y="1905812"/>
              <a:ext cx="3591080" cy="462399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ts val="2924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88" b="0" i="0" u="none" strike="noStrike" kern="1200" cap="none" spc="37" normalizeH="0" baseline="0" noProof="0">
                  <a:ln>
                    <a:noFill/>
                  </a:ln>
                  <a:solidFill>
                    <a:srgbClr val="0EFEC1"/>
                  </a:solidFill>
                  <a:effectLst/>
                  <a:uLnTx/>
                  <a:uFillTx/>
                  <a:latin typeface="Open Sans Extra Bold"/>
                  <a:ea typeface="Open Sans Extra Bold"/>
                  <a:cs typeface="Open Sans Extra Bold"/>
                  <a:sym typeface="Open Sans Extra Bold"/>
                </a:rPr>
                <a:t>PREVIDENCIÁRIO</a:t>
              </a:r>
            </a:p>
          </p:txBody>
        </p:sp>
        <p:sp>
          <p:nvSpPr>
            <p:cNvPr id="6" name="TextBox 6">
              <a:extLst>
                <a:ext uri="{FF2B5EF4-FFF2-40B4-BE49-F238E27FC236}">
                  <a16:creationId xmlns:a16="http://schemas.microsoft.com/office/drawing/2014/main" id="{587F7A79-D084-DDDF-6ABB-0FBC51D40E37}"/>
                </a:ext>
              </a:extLst>
            </p:cNvPr>
            <p:cNvSpPr txBox="1"/>
            <p:nvPr/>
          </p:nvSpPr>
          <p:spPr>
            <a:xfrm>
              <a:off x="479325" y="2287292"/>
              <a:ext cx="3090646" cy="663486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ts val="4194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996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League Spartan"/>
                  <a:ea typeface="League Spartan"/>
                  <a:cs typeface="League Spartan"/>
                  <a:sym typeface="League Spartan"/>
                </a:rPr>
                <a:t>AEPREMERJ</a:t>
              </a:r>
            </a:p>
          </p:txBody>
        </p:sp>
        <p:sp>
          <p:nvSpPr>
            <p:cNvPr id="7" name="TextBox 7">
              <a:extLst>
                <a:ext uri="{FF2B5EF4-FFF2-40B4-BE49-F238E27FC236}">
                  <a16:creationId xmlns:a16="http://schemas.microsoft.com/office/drawing/2014/main" id="{4B59BF40-C5AB-B970-845B-6F179D6377C5}"/>
                </a:ext>
              </a:extLst>
            </p:cNvPr>
            <p:cNvSpPr txBox="1"/>
            <p:nvPr/>
          </p:nvSpPr>
          <p:spPr>
            <a:xfrm>
              <a:off x="505380" y="1628469"/>
              <a:ext cx="2269435" cy="385628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ts val="2472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766" b="0" i="0" u="none" strike="noStrike" kern="1200" cap="none" spc="210" normalizeH="0" baseline="0" noProof="0">
                  <a:ln>
                    <a:noFill/>
                  </a:ln>
                  <a:solidFill>
                    <a:srgbClr val="0EFEC1"/>
                  </a:solidFill>
                  <a:effectLst/>
                  <a:uLnTx/>
                  <a:uFillTx/>
                  <a:latin typeface="Open Sans"/>
                  <a:ea typeface="Open Sans"/>
                  <a:cs typeface="Open Sans"/>
                  <a:sym typeface="Open Sans"/>
                </a:rPr>
                <a:t>CONGRESSO</a:t>
              </a:r>
            </a:p>
          </p:txBody>
        </p:sp>
        <p:sp>
          <p:nvSpPr>
            <p:cNvPr id="8" name="TextBox 8">
              <a:extLst>
                <a:ext uri="{FF2B5EF4-FFF2-40B4-BE49-F238E27FC236}">
                  <a16:creationId xmlns:a16="http://schemas.microsoft.com/office/drawing/2014/main" id="{333D64CE-4BF0-B233-F793-78FB49367E61}"/>
                </a:ext>
              </a:extLst>
            </p:cNvPr>
            <p:cNvSpPr txBox="1"/>
            <p:nvPr/>
          </p:nvSpPr>
          <p:spPr>
            <a:xfrm>
              <a:off x="957136" y="2853209"/>
              <a:ext cx="2135025" cy="257209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ts val="1531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9" name="TextBox 9">
              <a:extLst>
                <a:ext uri="{FF2B5EF4-FFF2-40B4-BE49-F238E27FC236}">
                  <a16:creationId xmlns:a16="http://schemas.microsoft.com/office/drawing/2014/main" id="{00A4A88C-0452-5D44-86D9-157E4B9AA4AD}"/>
                </a:ext>
              </a:extLst>
            </p:cNvPr>
            <p:cNvSpPr txBox="1"/>
            <p:nvPr/>
          </p:nvSpPr>
          <p:spPr>
            <a:xfrm>
              <a:off x="257379" y="946884"/>
              <a:ext cx="1684463" cy="705027"/>
            </a:xfrm>
            <a:prstGeom prst="rect">
              <a:avLst/>
            </a:prstGeom>
          </p:spPr>
          <p:txBody>
            <a:bodyPr wrap="square" lIns="0" tIns="0" rIns="0" bIns="0" rtlCol="0" anchor="t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ts val="4431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800" b="0" i="0" u="none" strike="noStrike" kern="1200" cap="none" spc="56" normalizeH="0" baseline="0" noProof="0" dirty="0">
                  <a:ln>
                    <a:noFill/>
                  </a:ln>
                  <a:solidFill>
                    <a:srgbClr val="0EFEC1"/>
                  </a:solidFill>
                  <a:effectLst/>
                  <a:uLnTx/>
                  <a:uFillTx/>
                  <a:latin typeface="Open Sans Extra Bold"/>
                  <a:ea typeface="Open Sans Extra Bold"/>
                  <a:cs typeface="Open Sans Extra Bold"/>
                  <a:sym typeface="Open Sans Extra Bold"/>
                </a:rPr>
                <a:t>XVII</a:t>
              </a:r>
              <a:r>
                <a:rPr lang="en-US" sz="2800" spc="56" dirty="0">
                  <a:solidFill>
                    <a:srgbClr val="0EFEC1"/>
                  </a:solidFill>
                  <a:latin typeface="Open Sans Extra Bold"/>
                  <a:ea typeface="Open Sans Extra Bold"/>
                  <a:cs typeface="Open Sans Extra Bold"/>
                  <a:sym typeface="Open Sans Extra Bold"/>
                </a:rPr>
                <a:t>I</a:t>
              </a:r>
              <a:endParaRPr kumimoji="0" lang="en-US" sz="2800" b="0" i="0" u="none" strike="noStrike" kern="1200" cap="none" spc="56" normalizeH="0" baseline="0" noProof="0" dirty="0">
                <a:ln>
                  <a:noFill/>
                </a:ln>
                <a:solidFill>
                  <a:srgbClr val="0EFEC1"/>
                </a:solidFill>
                <a:effectLst/>
                <a:uLnTx/>
                <a:uFillTx/>
                <a:latin typeface="Open Sans Extra Bold"/>
                <a:ea typeface="Open Sans Extra Bold"/>
                <a:cs typeface="Open Sans Extra Bold"/>
                <a:sym typeface="Open Sans Extra Bold"/>
              </a:endParaRPr>
            </a:p>
          </p:txBody>
        </p:sp>
      </p:grpSp>
      <p:sp>
        <p:nvSpPr>
          <p:cNvPr id="10" name="Espaço Reservado para Conteúdo 2">
            <a:extLst>
              <a:ext uri="{FF2B5EF4-FFF2-40B4-BE49-F238E27FC236}">
                <a16:creationId xmlns:a16="http://schemas.microsoft.com/office/drawing/2014/main" id="{BB87EFA6-DA8B-EE1C-5BAB-A91B9CB63A38}"/>
              </a:ext>
            </a:extLst>
          </p:cNvPr>
          <p:cNvSpPr txBox="1">
            <a:spLocks/>
          </p:cNvSpPr>
          <p:nvPr/>
        </p:nvSpPr>
        <p:spPr>
          <a:xfrm>
            <a:off x="855265" y="1469155"/>
            <a:ext cx="13949818" cy="810000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spcBef>
                <a:spcPts val="0"/>
              </a:spcBef>
              <a:spcAft>
                <a:spcPts val="200"/>
              </a:spcAft>
              <a:buNone/>
            </a:pPr>
            <a:endParaRPr lang="pt-BR" b="1" dirty="0">
              <a:solidFill>
                <a:schemeClr val="bg1"/>
              </a:solidFill>
              <a:latin typeface="Poppins Medium" panose="020B0604020202020204" charset="0"/>
              <a:cs typeface="Poppins Medium" panose="020B0604020202020204" charset="0"/>
            </a:endParaRPr>
          </a:p>
          <a:p>
            <a:pPr marL="0" indent="0" algn="just">
              <a:buNone/>
            </a:pPr>
            <a:r>
              <a:rPr lang="pt-BR" sz="2800" dirty="0">
                <a:solidFill>
                  <a:schemeClr val="bg1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LEI Nº 3.508, DE 23 DE MAIO DE 2025.</a:t>
            </a:r>
          </a:p>
          <a:p>
            <a:pPr marL="0" indent="0" algn="just">
              <a:buNone/>
            </a:pPr>
            <a:br>
              <a:rPr lang="pt-BR" sz="2800" dirty="0">
                <a:solidFill>
                  <a:schemeClr val="bg1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</a:br>
            <a:r>
              <a:rPr lang="pt-BR" sz="2800" dirty="0">
                <a:solidFill>
                  <a:schemeClr val="bg1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Art. 1º Ficam criadas </a:t>
            </a:r>
            <a:r>
              <a:rPr lang="pt-BR" sz="2800" b="1" dirty="0">
                <a:solidFill>
                  <a:srgbClr val="00FF99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1.500</a:t>
            </a:r>
            <a:r>
              <a:rPr lang="pt-BR" sz="2800" dirty="0">
                <a:solidFill>
                  <a:srgbClr val="00FF99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 (mil e quinhentas) </a:t>
            </a:r>
            <a:r>
              <a:rPr lang="pt-BR" sz="2800" dirty="0">
                <a:solidFill>
                  <a:schemeClr val="bg1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vagas para cargos da Secretaria     Municipal de Educação de Duque de Caxias, conforme Anexo Único.</a:t>
            </a:r>
          </a:p>
          <a:p>
            <a:pPr marL="0" indent="0" algn="just">
              <a:buNone/>
            </a:pPr>
            <a:br>
              <a:rPr lang="pt-BR" sz="2800" dirty="0">
                <a:solidFill>
                  <a:schemeClr val="bg1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</a:br>
            <a:r>
              <a:rPr lang="pt-BR" sz="2800" dirty="0">
                <a:solidFill>
                  <a:schemeClr val="bg1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Art. 2º O preenchimento das vagas criadas na presente Lei </a:t>
            </a:r>
            <a:r>
              <a:rPr lang="pt-BR" sz="2800" dirty="0">
                <a:solidFill>
                  <a:srgbClr val="00FF99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se dará por meio de concurso público, conforme os requisitos previstos na legislação municipal vigente</a:t>
            </a:r>
            <a:r>
              <a:rPr lang="pt-BR" sz="2800" dirty="0">
                <a:solidFill>
                  <a:schemeClr val="bg1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.</a:t>
            </a:r>
          </a:p>
          <a:p>
            <a:pPr marL="0" indent="0" algn="just">
              <a:buNone/>
            </a:pPr>
            <a:br>
              <a:rPr lang="pt-BR" sz="2800" dirty="0">
                <a:solidFill>
                  <a:schemeClr val="bg1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</a:br>
            <a:r>
              <a:rPr lang="pt-BR" sz="2800" dirty="0">
                <a:solidFill>
                  <a:schemeClr val="bg1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Art. 3º Os requisitos e critérios de admissão para cada cargo e função </a:t>
            </a:r>
            <a:r>
              <a:rPr lang="pt-BR" sz="2800" dirty="0">
                <a:solidFill>
                  <a:srgbClr val="00FF99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estão estabelecidos no Plano de Cargos, Carreira e Remuneração da Educação de Duque de Caxias. </a:t>
            </a:r>
          </a:p>
        </p:txBody>
      </p:sp>
      <p:sp>
        <p:nvSpPr>
          <p:cNvPr id="11" name="Título 1">
            <a:extLst>
              <a:ext uri="{FF2B5EF4-FFF2-40B4-BE49-F238E27FC236}">
                <a16:creationId xmlns:a16="http://schemas.microsoft.com/office/drawing/2014/main" id="{B15F92DF-D70A-14BC-7F7F-E386FD2AB1DE}"/>
              </a:ext>
            </a:extLst>
          </p:cNvPr>
          <p:cNvSpPr txBox="1">
            <a:spLocks/>
          </p:cNvSpPr>
          <p:nvPr/>
        </p:nvSpPr>
        <p:spPr>
          <a:xfrm>
            <a:off x="1143000" y="324000"/>
            <a:ext cx="16156297" cy="720000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5400" dirty="0">
                <a:solidFill>
                  <a:srgbClr val="FFBD59"/>
                </a:solidFill>
                <a:latin typeface="Poppins Ultra-Bold" panose="020B0604020202020204" charset="0"/>
                <a:cs typeface="Poppins Ultra-Bold" panose="020B0604020202020204" charset="0"/>
              </a:rPr>
              <a:t>ARGUMENTOS DESFAVORÁVEIS – FIM DO RJU </a:t>
            </a:r>
            <a:endParaRPr kumimoji="0" lang="pt-BR" sz="5400" b="0" i="0" u="none" strike="noStrike" kern="1200" cap="none" spc="0" normalizeH="0" baseline="0" noProof="0" dirty="0">
              <a:ln>
                <a:noFill/>
              </a:ln>
              <a:solidFill>
                <a:srgbClr val="FFBD59"/>
              </a:solidFill>
              <a:effectLst/>
              <a:uLnTx/>
              <a:uFillTx/>
              <a:latin typeface="Poppins Ultra-Bold" panose="020B0604020202020204" charset="0"/>
              <a:ea typeface="+mj-ea"/>
              <a:cs typeface="Poppins Ultra-Bold" panose="020B060402020202020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81628656"/>
      </p:ext>
    </p:extLst>
  </p:cSld>
  <p:clrMapOvr>
    <a:masterClrMapping/>
  </p:clrMapOvr>
  <p:transition spd="med">
    <p:pull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50A30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DFD828B5-1A18-51E8-F015-5C3ADABAA2C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>
            <a:extLst>
              <a:ext uri="{FF2B5EF4-FFF2-40B4-BE49-F238E27FC236}">
                <a16:creationId xmlns:a16="http://schemas.microsoft.com/office/drawing/2014/main" id="{AA1BEA99-B4C1-53FB-4863-273F79874FCF}"/>
              </a:ext>
            </a:extLst>
          </p:cNvPr>
          <p:cNvSpPr/>
          <p:nvPr/>
        </p:nvSpPr>
        <p:spPr>
          <a:xfrm>
            <a:off x="13296598" y="5789876"/>
            <a:ext cx="7925404" cy="7925404"/>
          </a:xfrm>
          <a:custGeom>
            <a:avLst/>
            <a:gdLst/>
            <a:ahLst/>
            <a:cxnLst/>
            <a:rect l="l" t="t" r="r" b="b"/>
            <a:pathLst>
              <a:path w="7925404" h="7925404">
                <a:moveTo>
                  <a:pt x="0" y="0"/>
                </a:moveTo>
                <a:lnTo>
                  <a:pt x="7925404" y="0"/>
                </a:lnTo>
                <a:lnTo>
                  <a:pt x="7925404" y="7925404"/>
                </a:lnTo>
                <a:lnTo>
                  <a:pt x="0" y="7925404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25000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pSp>
        <p:nvGrpSpPr>
          <p:cNvPr id="3" name="Group 3">
            <a:extLst>
              <a:ext uri="{FF2B5EF4-FFF2-40B4-BE49-F238E27FC236}">
                <a16:creationId xmlns:a16="http://schemas.microsoft.com/office/drawing/2014/main" id="{F51A361A-5D81-9A7C-4AE8-A618ECAA6D80}"/>
              </a:ext>
            </a:extLst>
          </p:cNvPr>
          <p:cNvGrpSpPr/>
          <p:nvPr/>
        </p:nvGrpSpPr>
        <p:grpSpPr>
          <a:xfrm>
            <a:off x="14621819" y="7604879"/>
            <a:ext cx="3329153" cy="2332813"/>
            <a:chOff x="0" y="0"/>
            <a:chExt cx="4438871" cy="3110418"/>
          </a:xfrm>
        </p:grpSpPr>
        <p:sp>
          <p:nvSpPr>
            <p:cNvPr id="4" name="Freeform 4">
              <a:extLst>
                <a:ext uri="{FF2B5EF4-FFF2-40B4-BE49-F238E27FC236}">
                  <a16:creationId xmlns:a16="http://schemas.microsoft.com/office/drawing/2014/main" id="{3DC58056-B86E-FEEC-A1BA-B919A3A3AE87}"/>
                </a:ext>
              </a:extLst>
            </p:cNvPr>
            <p:cNvSpPr/>
            <p:nvPr/>
          </p:nvSpPr>
          <p:spPr>
            <a:xfrm>
              <a:off x="0" y="0"/>
              <a:ext cx="4438871" cy="2274921"/>
            </a:xfrm>
            <a:custGeom>
              <a:avLst/>
              <a:gdLst/>
              <a:ahLst/>
              <a:cxnLst/>
              <a:rect l="l" t="t" r="r" b="b"/>
              <a:pathLst>
                <a:path w="4438871" h="2274921">
                  <a:moveTo>
                    <a:pt x="0" y="0"/>
                  </a:moveTo>
                  <a:lnTo>
                    <a:pt x="4438871" y="0"/>
                  </a:lnTo>
                  <a:lnTo>
                    <a:pt x="4438871" y="2274921"/>
                  </a:lnTo>
                  <a:lnTo>
                    <a:pt x="0" y="227492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4"/>
              <a:stretch>
                <a:fillRect/>
              </a:stretch>
            </a:blip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pt-BR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" name="TextBox 5">
              <a:extLst>
                <a:ext uri="{FF2B5EF4-FFF2-40B4-BE49-F238E27FC236}">
                  <a16:creationId xmlns:a16="http://schemas.microsoft.com/office/drawing/2014/main" id="{BC9EE2E2-1B0A-6DCC-3971-642B22BDE6A7}"/>
                </a:ext>
              </a:extLst>
            </p:cNvPr>
            <p:cNvSpPr txBox="1"/>
            <p:nvPr/>
          </p:nvSpPr>
          <p:spPr>
            <a:xfrm>
              <a:off x="505380" y="1905812"/>
              <a:ext cx="3591080" cy="462399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ts val="2924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88" b="0" i="0" u="none" strike="noStrike" kern="1200" cap="none" spc="37" normalizeH="0" baseline="0" noProof="0">
                  <a:ln>
                    <a:noFill/>
                  </a:ln>
                  <a:solidFill>
                    <a:srgbClr val="0EFEC1"/>
                  </a:solidFill>
                  <a:effectLst/>
                  <a:uLnTx/>
                  <a:uFillTx/>
                  <a:latin typeface="Open Sans Extra Bold"/>
                  <a:ea typeface="Open Sans Extra Bold"/>
                  <a:cs typeface="Open Sans Extra Bold"/>
                  <a:sym typeface="Open Sans Extra Bold"/>
                </a:rPr>
                <a:t>PREVIDENCIÁRIO</a:t>
              </a:r>
            </a:p>
          </p:txBody>
        </p:sp>
        <p:sp>
          <p:nvSpPr>
            <p:cNvPr id="6" name="TextBox 6">
              <a:extLst>
                <a:ext uri="{FF2B5EF4-FFF2-40B4-BE49-F238E27FC236}">
                  <a16:creationId xmlns:a16="http://schemas.microsoft.com/office/drawing/2014/main" id="{45BBDD82-8F49-AADB-5960-5324F662A429}"/>
                </a:ext>
              </a:extLst>
            </p:cNvPr>
            <p:cNvSpPr txBox="1"/>
            <p:nvPr/>
          </p:nvSpPr>
          <p:spPr>
            <a:xfrm>
              <a:off x="479325" y="2287292"/>
              <a:ext cx="3090646" cy="663486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ts val="4194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996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League Spartan"/>
                  <a:ea typeface="League Spartan"/>
                  <a:cs typeface="League Spartan"/>
                  <a:sym typeface="League Spartan"/>
                </a:rPr>
                <a:t>AEPREMERJ</a:t>
              </a:r>
            </a:p>
          </p:txBody>
        </p:sp>
        <p:sp>
          <p:nvSpPr>
            <p:cNvPr id="7" name="TextBox 7">
              <a:extLst>
                <a:ext uri="{FF2B5EF4-FFF2-40B4-BE49-F238E27FC236}">
                  <a16:creationId xmlns:a16="http://schemas.microsoft.com/office/drawing/2014/main" id="{114AFC3C-8E08-8C52-D6FD-B21451595A9B}"/>
                </a:ext>
              </a:extLst>
            </p:cNvPr>
            <p:cNvSpPr txBox="1"/>
            <p:nvPr/>
          </p:nvSpPr>
          <p:spPr>
            <a:xfrm>
              <a:off x="505380" y="1628469"/>
              <a:ext cx="2269435" cy="385628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ts val="2472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766" b="0" i="0" u="none" strike="noStrike" kern="1200" cap="none" spc="210" normalizeH="0" baseline="0" noProof="0">
                  <a:ln>
                    <a:noFill/>
                  </a:ln>
                  <a:solidFill>
                    <a:srgbClr val="0EFEC1"/>
                  </a:solidFill>
                  <a:effectLst/>
                  <a:uLnTx/>
                  <a:uFillTx/>
                  <a:latin typeface="Open Sans"/>
                  <a:ea typeface="Open Sans"/>
                  <a:cs typeface="Open Sans"/>
                  <a:sym typeface="Open Sans"/>
                </a:rPr>
                <a:t>CONGRESSO</a:t>
              </a:r>
            </a:p>
          </p:txBody>
        </p:sp>
        <p:sp>
          <p:nvSpPr>
            <p:cNvPr id="8" name="TextBox 8">
              <a:extLst>
                <a:ext uri="{FF2B5EF4-FFF2-40B4-BE49-F238E27FC236}">
                  <a16:creationId xmlns:a16="http://schemas.microsoft.com/office/drawing/2014/main" id="{02614E10-95E2-B0C9-CD6C-4A72D14F9403}"/>
                </a:ext>
              </a:extLst>
            </p:cNvPr>
            <p:cNvSpPr txBox="1"/>
            <p:nvPr/>
          </p:nvSpPr>
          <p:spPr>
            <a:xfrm>
              <a:off x="957136" y="2853209"/>
              <a:ext cx="2135025" cy="257209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ts val="1531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9" name="TextBox 9">
              <a:extLst>
                <a:ext uri="{FF2B5EF4-FFF2-40B4-BE49-F238E27FC236}">
                  <a16:creationId xmlns:a16="http://schemas.microsoft.com/office/drawing/2014/main" id="{DB731C7A-5F91-6B93-4035-61C0642D0911}"/>
                </a:ext>
              </a:extLst>
            </p:cNvPr>
            <p:cNvSpPr txBox="1"/>
            <p:nvPr/>
          </p:nvSpPr>
          <p:spPr>
            <a:xfrm>
              <a:off x="257379" y="946884"/>
              <a:ext cx="1684463" cy="705027"/>
            </a:xfrm>
            <a:prstGeom prst="rect">
              <a:avLst/>
            </a:prstGeom>
          </p:spPr>
          <p:txBody>
            <a:bodyPr wrap="square" lIns="0" tIns="0" rIns="0" bIns="0" rtlCol="0" anchor="t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ts val="4431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800" b="0" i="0" u="none" strike="noStrike" kern="1200" cap="none" spc="56" normalizeH="0" baseline="0" noProof="0" dirty="0">
                  <a:ln>
                    <a:noFill/>
                  </a:ln>
                  <a:solidFill>
                    <a:srgbClr val="0EFEC1"/>
                  </a:solidFill>
                  <a:effectLst/>
                  <a:uLnTx/>
                  <a:uFillTx/>
                  <a:latin typeface="Open Sans Extra Bold"/>
                  <a:ea typeface="Open Sans Extra Bold"/>
                  <a:cs typeface="Open Sans Extra Bold"/>
                  <a:sym typeface="Open Sans Extra Bold"/>
                </a:rPr>
                <a:t>XVII</a:t>
              </a:r>
              <a:r>
                <a:rPr lang="en-US" sz="2800" spc="56" dirty="0">
                  <a:solidFill>
                    <a:srgbClr val="0EFEC1"/>
                  </a:solidFill>
                  <a:latin typeface="Open Sans Extra Bold"/>
                  <a:ea typeface="Open Sans Extra Bold"/>
                  <a:cs typeface="Open Sans Extra Bold"/>
                  <a:sym typeface="Open Sans Extra Bold"/>
                </a:rPr>
                <a:t>I</a:t>
              </a:r>
              <a:endParaRPr kumimoji="0" lang="en-US" sz="2800" b="0" i="0" u="none" strike="noStrike" kern="1200" cap="none" spc="56" normalizeH="0" baseline="0" noProof="0" dirty="0">
                <a:ln>
                  <a:noFill/>
                </a:ln>
                <a:solidFill>
                  <a:srgbClr val="0EFEC1"/>
                </a:solidFill>
                <a:effectLst/>
                <a:uLnTx/>
                <a:uFillTx/>
                <a:latin typeface="Open Sans Extra Bold"/>
                <a:ea typeface="Open Sans Extra Bold"/>
                <a:cs typeface="Open Sans Extra Bold"/>
                <a:sym typeface="Open Sans Extra Bold"/>
              </a:endParaRPr>
            </a:p>
          </p:txBody>
        </p:sp>
      </p:grpSp>
      <p:sp>
        <p:nvSpPr>
          <p:cNvPr id="10" name="Espaço Reservado para Conteúdo 2">
            <a:extLst>
              <a:ext uri="{FF2B5EF4-FFF2-40B4-BE49-F238E27FC236}">
                <a16:creationId xmlns:a16="http://schemas.microsoft.com/office/drawing/2014/main" id="{857F38B5-6ACE-0160-3968-75FFA1D8FE61}"/>
              </a:ext>
            </a:extLst>
          </p:cNvPr>
          <p:cNvSpPr txBox="1">
            <a:spLocks/>
          </p:cNvSpPr>
          <p:nvPr/>
        </p:nvSpPr>
        <p:spPr>
          <a:xfrm>
            <a:off x="486000" y="1242000"/>
            <a:ext cx="13949818" cy="810000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spcBef>
                <a:spcPts val="0"/>
              </a:spcBef>
              <a:spcAft>
                <a:spcPts val="200"/>
              </a:spcAft>
              <a:buNone/>
            </a:pPr>
            <a:endParaRPr lang="pt-BR" b="1" dirty="0">
              <a:solidFill>
                <a:schemeClr val="bg1"/>
              </a:solidFill>
              <a:latin typeface="Poppins Medium" panose="020B0604020202020204" charset="0"/>
              <a:cs typeface="Poppins Medium" panose="020B0604020202020204" charset="0"/>
            </a:endParaRPr>
          </a:p>
          <a:p>
            <a:pPr algn="just">
              <a:spcBef>
                <a:spcPts val="0"/>
              </a:spcBef>
              <a:spcAft>
                <a:spcPts val="200"/>
              </a:spcAft>
              <a:buFont typeface="Wingdings" panose="05000000000000000000" pitchFamily="2" charset="2"/>
              <a:buChar char="§"/>
            </a:pPr>
            <a:r>
              <a:rPr lang="pt-BR" b="1" dirty="0">
                <a:solidFill>
                  <a:schemeClr val="bg1"/>
                </a:solidFill>
                <a:latin typeface="Poppins Medium" panose="020B0604020202020204" charset="0"/>
                <a:cs typeface="Poppins Medium" panose="020B0604020202020204" charset="0"/>
              </a:rPr>
              <a:t>Enfraquecimento dos pilares do </a:t>
            </a:r>
            <a:r>
              <a:rPr lang="pt-BR" b="1" dirty="0">
                <a:solidFill>
                  <a:srgbClr val="00FF99"/>
                </a:solidFill>
                <a:latin typeface="Poppins Medium" panose="020B0604020202020204" charset="0"/>
                <a:cs typeface="Poppins Medium" panose="020B0604020202020204" charset="0"/>
              </a:rPr>
              <a:t>concurso público e da estabilidade do funcionalismo,</a:t>
            </a:r>
            <a:r>
              <a:rPr lang="pt-BR" b="1" dirty="0">
                <a:solidFill>
                  <a:schemeClr val="bg1"/>
                </a:solidFill>
                <a:latin typeface="Poppins Medium" panose="020B0604020202020204" charset="0"/>
                <a:cs typeface="Poppins Medium" panose="020B0604020202020204" charset="0"/>
              </a:rPr>
              <a:t> considerados fundamentais para garantir a impessoalidade e eficiência na Administração Pública.</a:t>
            </a:r>
          </a:p>
          <a:p>
            <a:pPr algn="just">
              <a:spcBef>
                <a:spcPts val="0"/>
              </a:spcBef>
              <a:spcAft>
                <a:spcPts val="200"/>
              </a:spcAft>
              <a:buFont typeface="Wingdings" panose="05000000000000000000" pitchFamily="2" charset="2"/>
              <a:buChar char="§"/>
            </a:pPr>
            <a:endParaRPr lang="pt-BR" b="1" dirty="0">
              <a:solidFill>
                <a:schemeClr val="bg1"/>
              </a:solidFill>
              <a:latin typeface="Poppins Medium" panose="020B0604020202020204" charset="0"/>
              <a:cs typeface="Poppins Medium" panose="020B0604020202020204" charset="0"/>
            </a:endParaRPr>
          </a:p>
          <a:p>
            <a:pPr algn="just">
              <a:spcBef>
                <a:spcPts val="0"/>
              </a:spcBef>
              <a:spcAft>
                <a:spcPts val="200"/>
              </a:spcAft>
              <a:buFont typeface="Wingdings" panose="05000000000000000000" pitchFamily="2" charset="2"/>
              <a:buChar char="§"/>
            </a:pPr>
            <a:endParaRPr lang="pt-BR" b="1" dirty="0">
              <a:solidFill>
                <a:schemeClr val="bg1"/>
              </a:solidFill>
              <a:latin typeface="Poppins Medium" panose="020B0604020202020204" charset="0"/>
              <a:cs typeface="Poppins Medium" panose="020B0604020202020204" charset="0"/>
            </a:endParaRPr>
          </a:p>
          <a:p>
            <a:pPr algn="just">
              <a:spcBef>
                <a:spcPts val="0"/>
              </a:spcBef>
              <a:spcAft>
                <a:spcPts val="200"/>
              </a:spcAft>
              <a:buFont typeface="Wingdings" panose="05000000000000000000" pitchFamily="2" charset="2"/>
              <a:buChar char="§"/>
            </a:pPr>
            <a:r>
              <a:rPr lang="pt-BR" b="1" dirty="0">
                <a:solidFill>
                  <a:schemeClr val="bg1"/>
                </a:solidFill>
                <a:latin typeface="Poppins Medium" panose="020B0604020202020204" charset="0"/>
                <a:cs typeface="Poppins Medium" panose="020B0604020202020204" charset="0"/>
              </a:rPr>
              <a:t>Aumento da demanda judicial – conflitos sobre as relações de trabalho dos </a:t>
            </a:r>
            <a:r>
              <a:rPr lang="pt-BR" b="1" dirty="0">
                <a:solidFill>
                  <a:srgbClr val="00FF99"/>
                </a:solidFill>
                <a:latin typeface="Poppins Medium" panose="020B0604020202020204" charset="0"/>
                <a:cs typeface="Poppins Medium" panose="020B0604020202020204" charset="0"/>
              </a:rPr>
              <a:t>empregados públicos </a:t>
            </a:r>
            <a:r>
              <a:rPr lang="pt-BR" b="1" dirty="0">
                <a:solidFill>
                  <a:schemeClr val="bg1"/>
                </a:solidFill>
                <a:latin typeface="Poppins Medium" panose="020B0604020202020204" charset="0"/>
                <a:cs typeface="Poppins Medium" panose="020B0604020202020204" charset="0"/>
              </a:rPr>
              <a:t>serão de competência da </a:t>
            </a:r>
            <a:r>
              <a:rPr lang="pt-BR" b="1" dirty="0">
                <a:solidFill>
                  <a:srgbClr val="00FF99"/>
                </a:solidFill>
                <a:latin typeface="Poppins Medium" panose="020B0604020202020204" charset="0"/>
                <a:cs typeface="Poppins Medium" panose="020B0604020202020204" charset="0"/>
              </a:rPr>
              <a:t>Justiça do Trabalho</a:t>
            </a:r>
          </a:p>
          <a:p>
            <a:pPr marL="0" indent="0" algn="just">
              <a:spcBef>
                <a:spcPts val="0"/>
              </a:spcBef>
              <a:spcAft>
                <a:spcPts val="200"/>
              </a:spcAft>
              <a:buNone/>
            </a:pPr>
            <a:endParaRPr lang="pt-BR" b="1" dirty="0">
              <a:solidFill>
                <a:schemeClr val="bg1"/>
              </a:solidFill>
              <a:latin typeface="Poppins Medium" panose="020B0604020202020204" charset="0"/>
              <a:cs typeface="Poppins Medium" panose="020B0604020202020204" charset="0"/>
            </a:endParaRPr>
          </a:p>
          <a:p>
            <a:pPr marL="0" indent="0" algn="just">
              <a:spcBef>
                <a:spcPts val="0"/>
              </a:spcBef>
              <a:spcAft>
                <a:spcPts val="200"/>
              </a:spcAft>
              <a:buNone/>
            </a:pPr>
            <a:r>
              <a:rPr lang="pt-BR" sz="2800" dirty="0">
                <a:solidFill>
                  <a:schemeClr val="bg1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“O princípio do </a:t>
            </a:r>
            <a:r>
              <a:rPr lang="pt-BR" sz="2800" i="1" dirty="0">
                <a:solidFill>
                  <a:srgbClr val="00FF99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In Dubio Pro </a:t>
            </a:r>
            <a:r>
              <a:rPr lang="pt-BR" sz="2800" i="1" dirty="0" err="1">
                <a:solidFill>
                  <a:srgbClr val="00FF99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Operario</a:t>
            </a:r>
            <a:r>
              <a:rPr lang="pt-BR" sz="2800" i="1" dirty="0">
                <a:solidFill>
                  <a:srgbClr val="00FF99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 </a:t>
            </a:r>
            <a:r>
              <a:rPr lang="pt-BR" sz="2800" dirty="0">
                <a:solidFill>
                  <a:schemeClr val="bg1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trata-se de uma regra que tem por objetivo   proteger a parte presumidamente mais frágil da relação jurídica e, em se tratando de Direito do Trabalho, resta claro que a parte mais fraca é o empregado”</a:t>
            </a:r>
          </a:p>
        </p:txBody>
      </p:sp>
      <p:sp>
        <p:nvSpPr>
          <p:cNvPr id="11" name="Título 1">
            <a:extLst>
              <a:ext uri="{FF2B5EF4-FFF2-40B4-BE49-F238E27FC236}">
                <a16:creationId xmlns:a16="http://schemas.microsoft.com/office/drawing/2014/main" id="{612939A1-33D2-623F-6322-3F06239E0F6C}"/>
              </a:ext>
            </a:extLst>
          </p:cNvPr>
          <p:cNvSpPr txBox="1">
            <a:spLocks/>
          </p:cNvSpPr>
          <p:nvPr/>
        </p:nvSpPr>
        <p:spPr>
          <a:xfrm>
            <a:off x="1143000" y="324000"/>
            <a:ext cx="16156297" cy="720000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5400" dirty="0">
                <a:solidFill>
                  <a:srgbClr val="FFBD59"/>
                </a:solidFill>
                <a:latin typeface="Poppins Ultra-Bold" panose="020B0604020202020204" charset="0"/>
                <a:cs typeface="Poppins Ultra-Bold" panose="020B0604020202020204" charset="0"/>
              </a:rPr>
              <a:t>ARGUMENTOS DESFAVORÁVEIS – FIM DO RJU </a:t>
            </a:r>
            <a:endParaRPr kumimoji="0" lang="pt-BR" sz="5400" b="0" i="0" u="none" strike="noStrike" kern="1200" cap="none" spc="0" normalizeH="0" baseline="0" noProof="0" dirty="0">
              <a:ln>
                <a:noFill/>
              </a:ln>
              <a:solidFill>
                <a:srgbClr val="FFBD59"/>
              </a:solidFill>
              <a:effectLst/>
              <a:uLnTx/>
              <a:uFillTx/>
              <a:latin typeface="Poppins Ultra-Bold" panose="020B0604020202020204" charset="0"/>
              <a:ea typeface="+mj-ea"/>
              <a:cs typeface="Poppins Ultra-Bold" panose="020B060402020202020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2534400"/>
      </p:ext>
    </p:extLst>
  </p:cSld>
  <p:clrMapOvr>
    <a:masterClrMapping/>
  </p:clrMapOvr>
  <p:transition spd="med">
    <p:pull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50A30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F0CF5555-5C4F-DA42-21A2-2000A82A8DF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>
            <a:extLst>
              <a:ext uri="{FF2B5EF4-FFF2-40B4-BE49-F238E27FC236}">
                <a16:creationId xmlns:a16="http://schemas.microsoft.com/office/drawing/2014/main" id="{874806D8-EAFF-091B-DEEA-F17FE0F77459}"/>
              </a:ext>
            </a:extLst>
          </p:cNvPr>
          <p:cNvSpPr/>
          <p:nvPr/>
        </p:nvSpPr>
        <p:spPr>
          <a:xfrm>
            <a:off x="13296598" y="5789876"/>
            <a:ext cx="7925404" cy="7925404"/>
          </a:xfrm>
          <a:custGeom>
            <a:avLst/>
            <a:gdLst/>
            <a:ahLst/>
            <a:cxnLst/>
            <a:rect l="l" t="t" r="r" b="b"/>
            <a:pathLst>
              <a:path w="7925404" h="7925404">
                <a:moveTo>
                  <a:pt x="0" y="0"/>
                </a:moveTo>
                <a:lnTo>
                  <a:pt x="7925404" y="0"/>
                </a:lnTo>
                <a:lnTo>
                  <a:pt x="7925404" y="7925404"/>
                </a:lnTo>
                <a:lnTo>
                  <a:pt x="0" y="7925404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25000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pSp>
        <p:nvGrpSpPr>
          <p:cNvPr id="3" name="Group 3">
            <a:extLst>
              <a:ext uri="{FF2B5EF4-FFF2-40B4-BE49-F238E27FC236}">
                <a16:creationId xmlns:a16="http://schemas.microsoft.com/office/drawing/2014/main" id="{B7A69E45-1AF2-B5D3-834E-FDAA730CD2F5}"/>
              </a:ext>
            </a:extLst>
          </p:cNvPr>
          <p:cNvGrpSpPr/>
          <p:nvPr/>
        </p:nvGrpSpPr>
        <p:grpSpPr>
          <a:xfrm>
            <a:off x="14621819" y="7604879"/>
            <a:ext cx="3329153" cy="2332813"/>
            <a:chOff x="0" y="0"/>
            <a:chExt cx="4438871" cy="3110418"/>
          </a:xfrm>
        </p:grpSpPr>
        <p:sp>
          <p:nvSpPr>
            <p:cNvPr id="4" name="Freeform 4">
              <a:extLst>
                <a:ext uri="{FF2B5EF4-FFF2-40B4-BE49-F238E27FC236}">
                  <a16:creationId xmlns:a16="http://schemas.microsoft.com/office/drawing/2014/main" id="{E13383B9-9BA7-59BB-9139-8162AD85242E}"/>
                </a:ext>
              </a:extLst>
            </p:cNvPr>
            <p:cNvSpPr/>
            <p:nvPr/>
          </p:nvSpPr>
          <p:spPr>
            <a:xfrm>
              <a:off x="0" y="0"/>
              <a:ext cx="4438871" cy="2274921"/>
            </a:xfrm>
            <a:custGeom>
              <a:avLst/>
              <a:gdLst/>
              <a:ahLst/>
              <a:cxnLst/>
              <a:rect l="l" t="t" r="r" b="b"/>
              <a:pathLst>
                <a:path w="4438871" h="2274921">
                  <a:moveTo>
                    <a:pt x="0" y="0"/>
                  </a:moveTo>
                  <a:lnTo>
                    <a:pt x="4438871" y="0"/>
                  </a:lnTo>
                  <a:lnTo>
                    <a:pt x="4438871" y="2274921"/>
                  </a:lnTo>
                  <a:lnTo>
                    <a:pt x="0" y="227492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4"/>
              <a:stretch>
                <a:fillRect/>
              </a:stretch>
            </a:blip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pt-BR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" name="TextBox 5">
              <a:extLst>
                <a:ext uri="{FF2B5EF4-FFF2-40B4-BE49-F238E27FC236}">
                  <a16:creationId xmlns:a16="http://schemas.microsoft.com/office/drawing/2014/main" id="{C7F32677-C7CA-106A-7BF9-F2CEEC87E56E}"/>
                </a:ext>
              </a:extLst>
            </p:cNvPr>
            <p:cNvSpPr txBox="1"/>
            <p:nvPr/>
          </p:nvSpPr>
          <p:spPr>
            <a:xfrm>
              <a:off x="505380" y="1905812"/>
              <a:ext cx="3591080" cy="462399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ts val="2924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88" b="0" i="0" u="none" strike="noStrike" kern="1200" cap="none" spc="37" normalizeH="0" baseline="0" noProof="0">
                  <a:ln>
                    <a:noFill/>
                  </a:ln>
                  <a:solidFill>
                    <a:srgbClr val="0EFEC1"/>
                  </a:solidFill>
                  <a:effectLst/>
                  <a:uLnTx/>
                  <a:uFillTx/>
                  <a:latin typeface="Open Sans Extra Bold"/>
                  <a:ea typeface="Open Sans Extra Bold"/>
                  <a:cs typeface="Open Sans Extra Bold"/>
                  <a:sym typeface="Open Sans Extra Bold"/>
                </a:rPr>
                <a:t>PREVIDENCIÁRIO</a:t>
              </a:r>
            </a:p>
          </p:txBody>
        </p:sp>
        <p:sp>
          <p:nvSpPr>
            <p:cNvPr id="6" name="TextBox 6">
              <a:extLst>
                <a:ext uri="{FF2B5EF4-FFF2-40B4-BE49-F238E27FC236}">
                  <a16:creationId xmlns:a16="http://schemas.microsoft.com/office/drawing/2014/main" id="{DFC88B11-1FC2-C2E9-FD22-3A8D140554A8}"/>
                </a:ext>
              </a:extLst>
            </p:cNvPr>
            <p:cNvSpPr txBox="1"/>
            <p:nvPr/>
          </p:nvSpPr>
          <p:spPr>
            <a:xfrm>
              <a:off x="479325" y="2287292"/>
              <a:ext cx="3090646" cy="663486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ts val="4194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996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League Spartan"/>
                  <a:ea typeface="League Spartan"/>
                  <a:cs typeface="League Spartan"/>
                  <a:sym typeface="League Spartan"/>
                </a:rPr>
                <a:t>AEPREMERJ</a:t>
              </a:r>
            </a:p>
          </p:txBody>
        </p:sp>
        <p:sp>
          <p:nvSpPr>
            <p:cNvPr id="7" name="TextBox 7">
              <a:extLst>
                <a:ext uri="{FF2B5EF4-FFF2-40B4-BE49-F238E27FC236}">
                  <a16:creationId xmlns:a16="http://schemas.microsoft.com/office/drawing/2014/main" id="{781D7AE9-EA42-08DC-58F5-4F7B9F61DD3F}"/>
                </a:ext>
              </a:extLst>
            </p:cNvPr>
            <p:cNvSpPr txBox="1"/>
            <p:nvPr/>
          </p:nvSpPr>
          <p:spPr>
            <a:xfrm>
              <a:off x="505380" y="1628469"/>
              <a:ext cx="2269435" cy="385628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ts val="2472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766" b="0" i="0" u="none" strike="noStrike" kern="1200" cap="none" spc="210" normalizeH="0" baseline="0" noProof="0">
                  <a:ln>
                    <a:noFill/>
                  </a:ln>
                  <a:solidFill>
                    <a:srgbClr val="0EFEC1"/>
                  </a:solidFill>
                  <a:effectLst/>
                  <a:uLnTx/>
                  <a:uFillTx/>
                  <a:latin typeface="Open Sans"/>
                  <a:ea typeface="Open Sans"/>
                  <a:cs typeface="Open Sans"/>
                  <a:sym typeface="Open Sans"/>
                </a:rPr>
                <a:t>CONGRESSO</a:t>
              </a:r>
            </a:p>
          </p:txBody>
        </p:sp>
        <p:sp>
          <p:nvSpPr>
            <p:cNvPr id="8" name="TextBox 8">
              <a:extLst>
                <a:ext uri="{FF2B5EF4-FFF2-40B4-BE49-F238E27FC236}">
                  <a16:creationId xmlns:a16="http://schemas.microsoft.com/office/drawing/2014/main" id="{83FCE3BA-9567-7015-7CA3-4CB7EB3F99B0}"/>
                </a:ext>
              </a:extLst>
            </p:cNvPr>
            <p:cNvSpPr txBox="1"/>
            <p:nvPr/>
          </p:nvSpPr>
          <p:spPr>
            <a:xfrm>
              <a:off x="957136" y="2853209"/>
              <a:ext cx="2135025" cy="257209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ts val="1531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9" name="TextBox 9">
              <a:extLst>
                <a:ext uri="{FF2B5EF4-FFF2-40B4-BE49-F238E27FC236}">
                  <a16:creationId xmlns:a16="http://schemas.microsoft.com/office/drawing/2014/main" id="{693CDC3C-B073-BC41-7D66-079D51CB2EB9}"/>
                </a:ext>
              </a:extLst>
            </p:cNvPr>
            <p:cNvSpPr txBox="1"/>
            <p:nvPr/>
          </p:nvSpPr>
          <p:spPr>
            <a:xfrm>
              <a:off x="257379" y="946884"/>
              <a:ext cx="1684463" cy="705027"/>
            </a:xfrm>
            <a:prstGeom prst="rect">
              <a:avLst/>
            </a:prstGeom>
          </p:spPr>
          <p:txBody>
            <a:bodyPr wrap="square" lIns="0" tIns="0" rIns="0" bIns="0" rtlCol="0" anchor="t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ts val="4431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800" b="0" i="0" u="none" strike="noStrike" kern="1200" cap="none" spc="56" normalizeH="0" baseline="0" noProof="0" dirty="0">
                  <a:ln>
                    <a:noFill/>
                  </a:ln>
                  <a:solidFill>
                    <a:srgbClr val="0EFEC1"/>
                  </a:solidFill>
                  <a:effectLst/>
                  <a:uLnTx/>
                  <a:uFillTx/>
                  <a:latin typeface="Open Sans Extra Bold"/>
                  <a:ea typeface="Open Sans Extra Bold"/>
                  <a:cs typeface="Open Sans Extra Bold"/>
                  <a:sym typeface="Open Sans Extra Bold"/>
                </a:rPr>
                <a:t>XVII</a:t>
              </a:r>
              <a:r>
                <a:rPr lang="en-US" sz="2800" spc="56" dirty="0">
                  <a:solidFill>
                    <a:srgbClr val="0EFEC1"/>
                  </a:solidFill>
                  <a:latin typeface="Open Sans Extra Bold"/>
                  <a:ea typeface="Open Sans Extra Bold"/>
                  <a:cs typeface="Open Sans Extra Bold"/>
                  <a:sym typeface="Open Sans Extra Bold"/>
                </a:rPr>
                <a:t>I</a:t>
              </a:r>
              <a:endParaRPr kumimoji="0" lang="en-US" sz="2800" b="0" i="0" u="none" strike="noStrike" kern="1200" cap="none" spc="56" normalizeH="0" baseline="0" noProof="0" dirty="0">
                <a:ln>
                  <a:noFill/>
                </a:ln>
                <a:solidFill>
                  <a:srgbClr val="0EFEC1"/>
                </a:solidFill>
                <a:effectLst/>
                <a:uLnTx/>
                <a:uFillTx/>
                <a:latin typeface="Open Sans Extra Bold"/>
                <a:ea typeface="Open Sans Extra Bold"/>
                <a:cs typeface="Open Sans Extra Bold"/>
                <a:sym typeface="Open Sans Extra Bold"/>
              </a:endParaRPr>
            </a:p>
          </p:txBody>
        </p:sp>
      </p:grpSp>
      <p:sp>
        <p:nvSpPr>
          <p:cNvPr id="10" name="Espaço Reservado para Conteúdo 2">
            <a:extLst>
              <a:ext uri="{FF2B5EF4-FFF2-40B4-BE49-F238E27FC236}">
                <a16:creationId xmlns:a16="http://schemas.microsoft.com/office/drawing/2014/main" id="{7B8BE8C3-84E6-6091-9195-6E4B45D07E11}"/>
              </a:ext>
            </a:extLst>
          </p:cNvPr>
          <p:cNvSpPr txBox="1">
            <a:spLocks/>
          </p:cNvSpPr>
          <p:nvPr/>
        </p:nvSpPr>
        <p:spPr>
          <a:xfrm>
            <a:off x="486000" y="1242000"/>
            <a:ext cx="13949818" cy="810000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spcBef>
                <a:spcPts val="0"/>
              </a:spcBef>
              <a:spcAft>
                <a:spcPts val="200"/>
              </a:spcAft>
              <a:buNone/>
            </a:pPr>
            <a:endParaRPr lang="pt-BR" b="1" dirty="0">
              <a:solidFill>
                <a:schemeClr val="bg1"/>
              </a:solidFill>
              <a:latin typeface="Poppins Medium" panose="020B0604020202020204" charset="0"/>
              <a:cs typeface="Poppins Medium" panose="020B0604020202020204" charset="0"/>
            </a:endParaRPr>
          </a:p>
          <a:p>
            <a:pPr marL="0" indent="0" algn="just">
              <a:spcBef>
                <a:spcPts val="0"/>
              </a:spcBef>
              <a:spcAft>
                <a:spcPts val="200"/>
              </a:spcAft>
              <a:buNone/>
            </a:pPr>
            <a:endParaRPr lang="pt-BR" b="1" dirty="0">
              <a:solidFill>
                <a:schemeClr val="bg1"/>
              </a:solidFill>
              <a:latin typeface="Poppins Medium" panose="020B0604020202020204" charset="0"/>
              <a:cs typeface="Poppins Medium" panose="020B0604020202020204" charset="0"/>
            </a:endParaRPr>
          </a:p>
          <a:p>
            <a:pPr algn="just">
              <a:spcBef>
                <a:spcPts val="0"/>
              </a:spcBef>
              <a:spcAft>
                <a:spcPts val="200"/>
              </a:spcAft>
              <a:buFont typeface="Wingdings" panose="05000000000000000000" pitchFamily="2" charset="2"/>
              <a:buChar char="§"/>
            </a:pPr>
            <a:r>
              <a:rPr lang="pt-BR" b="1" dirty="0">
                <a:solidFill>
                  <a:schemeClr val="bg1"/>
                </a:solidFill>
                <a:latin typeface="Poppins Medium" panose="020B0604020202020204" charset="0"/>
                <a:cs typeface="Poppins Medium" panose="020B0604020202020204" charset="0"/>
              </a:rPr>
              <a:t>Reflexos no equilíbrio </a:t>
            </a:r>
            <a:r>
              <a:rPr lang="pt-BR" b="1" dirty="0">
                <a:solidFill>
                  <a:srgbClr val="00FF99"/>
                </a:solidFill>
                <a:latin typeface="Poppins Medium" panose="020B0604020202020204" charset="0"/>
                <a:cs typeface="Poppins Medium" panose="020B0604020202020204" charset="0"/>
              </a:rPr>
              <a:t>financeiro e atuarial</a:t>
            </a:r>
            <a:r>
              <a:rPr lang="pt-BR" b="1" dirty="0">
                <a:solidFill>
                  <a:schemeClr val="bg1"/>
                </a:solidFill>
                <a:latin typeface="Poppins Medium" panose="020B0604020202020204" charset="0"/>
                <a:cs typeface="Poppins Medium" panose="020B0604020202020204" charset="0"/>
              </a:rPr>
              <a:t>.</a:t>
            </a:r>
          </a:p>
          <a:p>
            <a:pPr marL="0" indent="0" algn="just">
              <a:spcBef>
                <a:spcPts val="0"/>
              </a:spcBef>
              <a:spcAft>
                <a:spcPts val="200"/>
              </a:spcAft>
              <a:buNone/>
            </a:pPr>
            <a:endParaRPr lang="pt-BR" b="1" dirty="0">
              <a:solidFill>
                <a:schemeClr val="bg1"/>
              </a:solidFill>
              <a:latin typeface="Poppins Medium" panose="020B0604020202020204" charset="0"/>
              <a:cs typeface="Poppins Medium" panose="020B0604020202020204" charset="0"/>
            </a:endParaRPr>
          </a:p>
          <a:p>
            <a:pPr algn="just">
              <a:spcBef>
                <a:spcPts val="0"/>
              </a:spcBef>
              <a:spcAft>
                <a:spcPts val="200"/>
              </a:spcAft>
              <a:buFont typeface="Wingdings" panose="05000000000000000000" pitchFamily="2" charset="2"/>
              <a:buChar char="§"/>
            </a:pPr>
            <a:endParaRPr lang="pt-BR" b="1" dirty="0">
              <a:solidFill>
                <a:schemeClr val="bg1"/>
              </a:solidFill>
              <a:latin typeface="Poppins Medium" panose="020B0604020202020204" charset="0"/>
              <a:cs typeface="Poppins Medium" panose="020B0604020202020204" charset="0"/>
            </a:endParaRPr>
          </a:p>
          <a:p>
            <a:pPr algn="just">
              <a:spcBef>
                <a:spcPts val="0"/>
              </a:spcBef>
              <a:spcAft>
                <a:spcPts val="200"/>
              </a:spcAft>
              <a:buFont typeface="Wingdings" panose="05000000000000000000" pitchFamily="2" charset="2"/>
              <a:buChar char="§"/>
            </a:pPr>
            <a:r>
              <a:rPr lang="pt-BR" b="1" dirty="0">
                <a:solidFill>
                  <a:schemeClr val="bg1"/>
                </a:solidFill>
                <a:latin typeface="Poppins Medium" panose="020B0604020202020204" charset="0"/>
                <a:cs typeface="Poppins Medium" panose="020B0604020202020204" charset="0"/>
              </a:rPr>
              <a:t>Dificuldade de </a:t>
            </a:r>
            <a:r>
              <a:rPr lang="pt-BR" b="1" dirty="0">
                <a:solidFill>
                  <a:srgbClr val="00FF99"/>
                </a:solidFill>
                <a:latin typeface="Poppins Medium" panose="020B0604020202020204" charset="0"/>
                <a:cs typeface="Poppins Medium" panose="020B0604020202020204" charset="0"/>
              </a:rPr>
              <a:t>sustentabilidade</a:t>
            </a:r>
            <a:r>
              <a:rPr lang="pt-BR" b="1" dirty="0">
                <a:solidFill>
                  <a:schemeClr val="bg1"/>
                </a:solidFill>
                <a:latin typeface="Poppins Medium" panose="020B0604020202020204" charset="0"/>
                <a:cs typeface="Poppins Medium" panose="020B0604020202020204" charset="0"/>
              </a:rPr>
              <a:t> a longo prazo.</a:t>
            </a:r>
          </a:p>
          <a:p>
            <a:pPr marL="0" indent="0" algn="just">
              <a:spcBef>
                <a:spcPts val="0"/>
              </a:spcBef>
              <a:spcAft>
                <a:spcPts val="200"/>
              </a:spcAft>
              <a:buNone/>
            </a:pPr>
            <a:endParaRPr lang="pt-BR" b="1" dirty="0">
              <a:solidFill>
                <a:schemeClr val="bg1"/>
              </a:solidFill>
              <a:latin typeface="Poppins Medium" panose="020B0604020202020204" charset="0"/>
              <a:cs typeface="Poppins Medium" panose="020B0604020202020204" charset="0"/>
            </a:endParaRPr>
          </a:p>
          <a:p>
            <a:pPr algn="just">
              <a:spcBef>
                <a:spcPts val="0"/>
              </a:spcBef>
              <a:spcAft>
                <a:spcPts val="200"/>
              </a:spcAft>
              <a:buFont typeface="Wingdings" panose="05000000000000000000" pitchFamily="2" charset="2"/>
              <a:buChar char="§"/>
            </a:pPr>
            <a:endParaRPr lang="pt-BR" b="1" dirty="0">
              <a:solidFill>
                <a:schemeClr val="bg1"/>
              </a:solidFill>
              <a:latin typeface="Poppins Medium" panose="020B0604020202020204" charset="0"/>
              <a:cs typeface="Poppins Medium" panose="020B0604020202020204" charset="0"/>
            </a:endParaRPr>
          </a:p>
          <a:p>
            <a:pPr algn="just">
              <a:spcBef>
                <a:spcPts val="0"/>
              </a:spcBef>
              <a:spcAft>
                <a:spcPts val="200"/>
              </a:spcAft>
              <a:buFont typeface="Wingdings" panose="05000000000000000000" pitchFamily="2" charset="2"/>
              <a:buChar char="§"/>
            </a:pPr>
            <a:r>
              <a:rPr lang="pt-BR" b="1" dirty="0">
                <a:solidFill>
                  <a:srgbClr val="00FF99"/>
                </a:solidFill>
                <a:latin typeface="Poppins Medium" panose="020B0604020202020204" charset="0"/>
                <a:cs typeface="Poppins Medium" panose="020B0604020202020204" charset="0"/>
              </a:rPr>
              <a:t>Extinção</a:t>
            </a:r>
            <a:r>
              <a:rPr lang="pt-BR" b="1" dirty="0">
                <a:solidFill>
                  <a:schemeClr val="bg1"/>
                </a:solidFill>
                <a:latin typeface="Poppins Medium" panose="020B0604020202020204" charset="0"/>
                <a:cs typeface="Poppins Medium" panose="020B0604020202020204" charset="0"/>
              </a:rPr>
              <a:t> gradual dos Regimes Próprios de Previdência Social.</a:t>
            </a:r>
          </a:p>
        </p:txBody>
      </p:sp>
      <p:sp>
        <p:nvSpPr>
          <p:cNvPr id="11" name="Título 1">
            <a:extLst>
              <a:ext uri="{FF2B5EF4-FFF2-40B4-BE49-F238E27FC236}">
                <a16:creationId xmlns:a16="http://schemas.microsoft.com/office/drawing/2014/main" id="{15D678B6-13CA-F105-E955-19F5178165F9}"/>
              </a:ext>
            </a:extLst>
          </p:cNvPr>
          <p:cNvSpPr txBox="1">
            <a:spLocks/>
          </p:cNvSpPr>
          <p:nvPr/>
        </p:nvSpPr>
        <p:spPr>
          <a:xfrm>
            <a:off x="1143000" y="324000"/>
            <a:ext cx="16156297" cy="720000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5400" dirty="0">
                <a:solidFill>
                  <a:srgbClr val="FFBD59"/>
                </a:solidFill>
                <a:latin typeface="Poppins Ultra-Bold" panose="020B0604020202020204" charset="0"/>
                <a:cs typeface="Poppins Ultra-Bold" panose="020B0604020202020204" charset="0"/>
              </a:rPr>
              <a:t>REFLEXOS NOS RPPS  </a:t>
            </a:r>
            <a:endParaRPr kumimoji="0" lang="pt-BR" sz="5400" b="0" i="0" u="none" strike="noStrike" kern="1200" cap="none" spc="0" normalizeH="0" baseline="0" noProof="0" dirty="0">
              <a:ln>
                <a:noFill/>
              </a:ln>
              <a:solidFill>
                <a:srgbClr val="FFBD59"/>
              </a:solidFill>
              <a:effectLst/>
              <a:uLnTx/>
              <a:uFillTx/>
              <a:latin typeface="Poppins Ultra-Bold" panose="020B0604020202020204" charset="0"/>
              <a:ea typeface="+mj-ea"/>
              <a:cs typeface="Poppins Ultra-Bold" panose="020B060402020202020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780289"/>
      </p:ext>
    </p:extLst>
  </p:cSld>
  <p:clrMapOvr>
    <a:masterClrMapping/>
  </p:clrMapOvr>
  <p:transition spd="med">
    <p:pull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50A30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5AA34BF5-527D-25DE-F3D2-AFAF5A6085C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>
            <a:extLst>
              <a:ext uri="{FF2B5EF4-FFF2-40B4-BE49-F238E27FC236}">
                <a16:creationId xmlns:a16="http://schemas.microsoft.com/office/drawing/2014/main" id="{C3CFD25B-4188-EED0-AEBF-51BD850F8095}"/>
              </a:ext>
            </a:extLst>
          </p:cNvPr>
          <p:cNvSpPr/>
          <p:nvPr/>
        </p:nvSpPr>
        <p:spPr>
          <a:xfrm>
            <a:off x="13296598" y="5789876"/>
            <a:ext cx="7925404" cy="7925404"/>
          </a:xfrm>
          <a:custGeom>
            <a:avLst/>
            <a:gdLst/>
            <a:ahLst/>
            <a:cxnLst/>
            <a:rect l="l" t="t" r="r" b="b"/>
            <a:pathLst>
              <a:path w="7925404" h="7925404">
                <a:moveTo>
                  <a:pt x="0" y="0"/>
                </a:moveTo>
                <a:lnTo>
                  <a:pt x="7925404" y="0"/>
                </a:lnTo>
                <a:lnTo>
                  <a:pt x="7925404" y="7925404"/>
                </a:lnTo>
                <a:lnTo>
                  <a:pt x="0" y="7925404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25000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pSp>
        <p:nvGrpSpPr>
          <p:cNvPr id="3" name="Group 3">
            <a:extLst>
              <a:ext uri="{FF2B5EF4-FFF2-40B4-BE49-F238E27FC236}">
                <a16:creationId xmlns:a16="http://schemas.microsoft.com/office/drawing/2014/main" id="{82638EB0-52A7-0346-1899-2E2AB882074E}"/>
              </a:ext>
            </a:extLst>
          </p:cNvPr>
          <p:cNvGrpSpPr/>
          <p:nvPr/>
        </p:nvGrpSpPr>
        <p:grpSpPr>
          <a:xfrm>
            <a:off x="14621819" y="7604879"/>
            <a:ext cx="3329153" cy="2332813"/>
            <a:chOff x="0" y="0"/>
            <a:chExt cx="4438871" cy="3110418"/>
          </a:xfrm>
        </p:grpSpPr>
        <p:sp>
          <p:nvSpPr>
            <p:cNvPr id="4" name="Freeform 4">
              <a:extLst>
                <a:ext uri="{FF2B5EF4-FFF2-40B4-BE49-F238E27FC236}">
                  <a16:creationId xmlns:a16="http://schemas.microsoft.com/office/drawing/2014/main" id="{7B406F08-064B-B8E2-A0EC-C8935F47B82A}"/>
                </a:ext>
              </a:extLst>
            </p:cNvPr>
            <p:cNvSpPr/>
            <p:nvPr/>
          </p:nvSpPr>
          <p:spPr>
            <a:xfrm>
              <a:off x="0" y="0"/>
              <a:ext cx="4438871" cy="2274921"/>
            </a:xfrm>
            <a:custGeom>
              <a:avLst/>
              <a:gdLst/>
              <a:ahLst/>
              <a:cxnLst/>
              <a:rect l="l" t="t" r="r" b="b"/>
              <a:pathLst>
                <a:path w="4438871" h="2274921">
                  <a:moveTo>
                    <a:pt x="0" y="0"/>
                  </a:moveTo>
                  <a:lnTo>
                    <a:pt x="4438871" y="0"/>
                  </a:lnTo>
                  <a:lnTo>
                    <a:pt x="4438871" y="2274921"/>
                  </a:lnTo>
                  <a:lnTo>
                    <a:pt x="0" y="227492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4"/>
              <a:stretch>
                <a:fillRect/>
              </a:stretch>
            </a:blip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pt-BR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" name="TextBox 5">
              <a:extLst>
                <a:ext uri="{FF2B5EF4-FFF2-40B4-BE49-F238E27FC236}">
                  <a16:creationId xmlns:a16="http://schemas.microsoft.com/office/drawing/2014/main" id="{DD030BEC-B8B1-4C9F-5C97-D69210158714}"/>
                </a:ext>
              </a:extLst>
            </p:cNvPr>
            <p:cNvSpPr txBox="1"/>
            <p:nvPr/>
          </p:nvSpPr>
          <p:spPr>
            <a:xfrm>
              <a:off x="505380" y="1905812"/>
              <a:ext cx="3591080" cy="462399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ts val="2924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88" b="0" i="0" u="none" strike="noStrike" kern="1200" cap="none" spc="37" normalizeH="0" baseline="0" noProof="0">
                  <a:ln>
                    <a:noFill/>
                  </a:ln>
                  <a:solidFill>
                    <a:srgbClr val="0EFEC1"/>
                  </a:solidFill>
                  <a:effectLst/>
                  <a:uLnTx/>
                  <a:uFillTx/>
                  <a:latin typeface="Open Sans Extra Bold"/>
                  <a:ea typeface="Open Sans Extra Bold"/>
                  <a:cs typeface="Open Sans Extra Bold"/>
                  <a:sym typeface="Open Sans Extra Bold"/>
                </a:rPr>
                <a:t>PREVIDENCIÁRIO</a:t>
              </a:r>
            </a:p>
          </p:txBody>
        </p:sp>
        <p:sp>
          <p:nvSpPr>
            <p:cNvPr id="6" name="TextBox 6">
              <a:extLst>
                <a:ext uri="{FF2B5EF4-FFF2-40B4-BE49-F238E27FC236}">
                  <a16:creationId xmlns:a16="http://schemas.microsoft.com/office/drawing/2014/main" id="{C8D422A4-007A-E390-9DEC-9E60E09D7D28}"/>
                </a:ext>
              </a:extLst>
            </p:cNvPr>
            <p:cNvSpPr txBox="1"/>
            <p:nvPr/>
          </p:nvSpPr>
          <p:spPr>
            <a:xfrm>
              <a:off x="479325" y="2287292"/>
              <a:ext cx="3090646" cy="663486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ts val="4194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996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League Spartan"/>
                  <a:ea typeface="League Spartan"/>
                  <a:cs typeface="League Spartan"/>
                  <a:sym typeface="League Spartan"/>
                </a:rPr>
                <a:t>AEPREMERJ</a:t>
              </a:r>
            </a:p>
          </p:txBody>
        </p:sp>
        <p:sp>
          <p:nvSpPr>
            <p:cNvPr id="7" name="TextBox 7">
              <a:extLst>
                <a:ext uri="{FF2B5EF4-FFF2-40B4-BE49-F238E27FC236}">
                  <a16:creationId xmlns:a16="http://schemas.microsoft.com/office/drawing/2014/main" id="{79B515DD-1480-406E-AC9E-9A3E6456F822}"/>
                </a:ext>
              </a:extLst>
            </p:cNvPr>
            <p:cNvSpPr txBox="1"/>
            <p:nvPr/>
          </p:nvSpPr>
          <p:spPr>
            <a:xfrm>
              <a:off x="505380" y="1628469"/>
              <a:ext cx="2269435" cy="385628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ts val="2472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766" b="0" i="0" u="none" strike="noStrike" kern="1200" cap="none" spc="210" normalizeH="0" baseline="0" noProof="0">
                  <a:ln>
                    <a:noFill/>
                  </a:ln>
                  <a:solidFill>
                    <a:srgbClr val="0EFEC1"/>
                  </a:solidFill>
                  <a:effectLst/>
                  <a:uLnTx/>
                  <a:uFillTx/>
                  <a:latin typeface="Open Sans"/>
                  <a:ea typeface="Open Sans"/>
                  <a:cs typeface="Open Sans"/>
                  <a:sym typeface="Open Sans"/>
                </a:rPr>
                <a:t>CONGRESSO</a:t>
              </a:r>
            </a:p>
          </p:txBody>
        </p:sp>
        <p:sp>
          <p:nvSpPr>
            <p:cNvPr id="8" name="TextBox 8">
              <a:extLst>
                <a:ext uri="{FF2B5EF4-FFF2-40B4-BE49-F238E27FC236}">
                  <a16:creationId xmlns:a16="http://schemas.microsoft.com/office/drawing/2014/main" id="{95420AFD-2D40-5B0E-0D10-1D53C8FB7155}"/>
                </a:ext>
              </a:extLst>
            </p:cNvPr>
            <p:cNvSpPr txBox="1"/>
            <p:nvPr/>
          </p:nvSpPr>
          <p:spPr>
            <a:xfrm>
              <a:off x="957136" y="2853209"/>
              <a:ext cx="2135025" cy="257209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ts val="1531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9" name="TextBox 9">
              <a:extLst>
                <a:ext uri="{FF2B5EF4-FFF2-40B4-BE49-F238E27FC236}">
                  <a16:creationId xmlns:a16="http://schemas.microsoft.com/office/drawing/2014/main" id="{ECA3C3CC-3BD1-5FAD-3594-BE74E484FF92}"/>
                </a:ext>
              </a:extLst>
            </p:cNvPr>
            <p:cNvSpPr txBox="1"/>
            <p:nvPr/>
          </p:nvSpPr>
          <p:spPr>
            <a:xfrm>
              <a:off x="257379" y="946884"/>
              <a:ext cx="1684463" cy="705027"/>
            </a:xfrm>
            <a:prstGeom prst="rect">
              <a:avLst/>
            </a:prstGeom>
          </p:spPr>
          <p:txBody>
            <a:bodyPr wrap="square" lIns="0" tIns="0" rIns="0" bIns="0" rtlCol="0" anchor="t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ts val="4431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800" b="0" i="0" u="none" strike="noStrike" kern="1200" cap="none" spc="56" normalizeH="0" baseline="0" noProof="0" dirty="0">
                  <a:ln>
                    <a:noFill/>
                  </a:ln>
                  <a:solidFill>
                    <a:srgbClr val="0EFEC1"/>
                  </a:solidFill>
                  <a:effectLst/>
                  <a:uLnTx/>
                  <a:uFillTx/>
                  <a:latin typeface="Open Sans Extra Bold"/>
                  <a:ea typeface="Open Sans Extra Bold"/>
                  <a:cs typeface="Open Sans Extra Bold"/>
                  <a:sym typeface="Open Sans Extra Bold"/>
                </a:rPr>
                <a:t>XVIII</a:t>
              </a:r>
            </a:p>
          </p:txBody>
        </p:sp>
      </p:grpSp>
      <p:sp>
        <p:nvSpPr>
          <p:cNvPr id="10" name="Espaço Reservado para Conteúdo 2">
            <a:extLst>
              <a:ext uri="{FF2B5EF4-FFF2-40B4-BE49-F238E27FC236}">
                <a16:creationId xmlns:a16="http://schemas.microsoft.com/office/drawing/2014/main" id="{75009C73-F4CE-644A-8770-9DC5A703A99F}"/>
              </a:ext>
            </a:extLst>
          </p:cNvPr>
          <p:cNvSpPr txBox="1">
            <a:spLocks/>
          </p:cNvSpPr>
          <p:nvPr/>
        </p:nvSpPr>
        <p:spPr>
          <a:xfrm>
            <a:off x="1518782" y="1996500"/>
            <a:ext cx="13949818" cy="810000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pt-BR" sz="32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Poppins Medium" panose="020B0604020202020204" charset="0"/>
              <a:ea typeface="+mn-ea"/>
              <a:cs typeface="Poppins Medium" panose="020B0604020202020204" charset="0"/>
            </a:endParaRP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pt-BR" sz="32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Poppins Medium" panose="020B0604020202020204" charset="0"/>
              <a:ea typeface="+mn-ea"/>
              <a:cs typeface="Poppins Medium" panose="020B0604020202020204" charset="0"/>
            </a:endParaRP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ClrTx/>
              <a:buSzTx/>
              <a:buNone/>
              <a:tabLst/>
              <a:defRPr/>
            </a:pPr>
            <a:r>
              <a:rPr kumimoji="0" lang="pt-BR" sz="4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Poppins Medium" panose="020B0604020202020204" charset="0"/>
                <a:ea typeface="+mn-ea"/>
                <a:cs typeface="Poppins Medium" panose="020B0604020202020204" charset="0"/>
              </a:rPr>
              <a:t>					</a:t>
            </a:r>
            <a:r>
              <a:rPr kumimoji="0" lang="pt-BR" sz="4400" b="1" i="0" u="none" strike="noStrike" kern="1200" cap="none" spc="0" normalizeH="0" baseline="0" noProof="0" dirty="0">
                <a:ln>
                  <a:noFill/>
                </a:ln>
                <a:solidFill>
                  <a:srgbClr val="FFBD59"/>
                </a:solidFill>
                <a:effectLst/>
                <a:uLnTx/>
                <a:uFillTx/>
                <a:latin typeface="Poppins Medium" panose="020B0604020202020204" charset="0"/>
                <a:ea typeface="+mn-ea"/>
                <a:cs typeface="Poppins Medium" panose="020B0604020202020204" charset="0"/>
              </a:rPr>
              <a:t>Viviane Santos Carvalho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pt-BR" sz="32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Poppins Medium" panose="020B0604020202020204" charset="0"/>
              <a:ea typeface="+mn-ea"/>
              <a:cs typeface="Poppins Medium" panose="020B0604020202020204" charset="0"/>
            </a:endParaRP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endParaRPr kumimoji="0" lang="pt-BR" sz="32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Poppins Medium" panose="020B0604020202020204" charset="0"/>
              <a:ea typeface="+mn-ea"/>
              <a:cs typeface="Poppins Medium" panose="020B0604020202020204" charset="0"/>
            </a:endParaRP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ClrTx/>
              <a:buSzTx/>
              <a:buNone/>
              <a:tabLst/>
              <a:defRPr/>
            </a:pPr>
            <a:r>
              <a:rPr kumimoji="0" lang="pt-BR" sz="3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Poppins Medium" panose="020B0604020202020204" charset="0"/>
                <a:ea typeface="+mn-ea"/>
                <a:cs typeface="Poppins Medium" panose="020B0604020202020204" charset="0"/>
              </a:rPr>
              <a:t>						vscassessoriaegestao@gmail.com</a:t>
            </a:r>
          </a:p>
        </p:txBody>
      </p:sp>
    </p:spTree>
    <p:extLst>
      <p:ext uri="{BB962C8B-B14F-4D97-AF65-F5344CB8AC3E}">
        <p14:creationId xmlns:p14="http://schemas.microsoft.com/office/powerpoint/2010/main" val="1064119304"/>
      </p:ext>
    </p:extLst>
  </p:cSld>
  <p:clrMapOvr>
    <a:masterClrMapping/>
  </p:clrMapOvr>
  <p:transition spd="med">
    <p:pull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50A3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13296598" y="5789876"/>
            <a:ext cx="7925404" cy="7925404"/>
          </a:xfrm>
          <a:custGeom>
            <a:avLst/>
            <a:gdLst/>
            <a:ahLst/>
            <a:cxnLst/>
            <a:rect l="l" t="t" r="r" b="b"/>
            <a:pathLst>
              <a:path w="7925404" h="7925404">
                <a:moveTo>
                  <a:pt x="0" y="0"/>
                </a:moveTo>
                <a:lnTo>
                  <a:pt x="7925404" y="0"/>
                </a:lnTo>
                <a:lnTo>
                  <a:pt x="7925404" y="7925404"/>
                </a:lnTo>
                <a:lnTo>
                  <a:pt x="0" y="7925404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25000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pt-BR"/>
          </a:p>
        </p:txBody>
      </p:sp>
      <p:grpSp>
        <p:nvGrpSpPr>
          <p:cNvPr id="3" name="Group 3"/>
          <p:cNvGrpSpPr/>
          <p:nvPr/>
        </p:nvGrpSpPr>
        <p:grpSpPr>
          <a:xfrm>
            <a:off x="14604726" y="7604879"/>
            <a:ext cx="3346246" cy="2332813"/>
            <a:chOff x="-22791" y="0"/>
            <a:chExt cx="4461662" cy="3110418"/>
          </a:xfrm>
        </p:grpSpPr>
        <p:sp>
          <p:nvSpPr>
            <p:cNvPr id="4" name="Freeform 4"/>
            <p:cNvSpPr/>
            <p:nvPr/>
          </p:nvSpPr>
          <p:spPr>
            <a:xfrm>
              <a:off x="0" y="0"/>
              <a:ext cx="4438871" cy="2274921"/>
            </a:xfrm>
            <a:custGeom>
              <a:avLst/>
              <a:gdLst/>
              <a:ahLst/>
              <a:cxnLst/>
              <a:rect l="l" t="t" r="r" b="b"/>
              <a:pathLst>
                <a:path w="4438871" h="2274921">
                  <a:moveTo>
                    <a:pt x="0" y="0"/>
                  </a:moveTo>
                  <a:lnTo>
                    <a:pt x="4438871" y="0"/>
                  </a:lnTo>
                  <a:lnTo>
                    <a:pt x="4438871" y="2274921"/>
                  </a:lnTo>
                  <a:lnTo>
                    <a:pt x="0" y="227492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4"/>
              <a:stretch>
                <a:fillRect/>
              </a:stretch>
            </a:blipFill>
          </p:spPr>
          <p:txBody>
            <a:bodyPr/>
            <a:lstStyle/>
            <a:p>
              <a:endParaRPr lang="pt-BR"/>
            </a:p>
          </p:txBody>
        </p:sp>
        <p:sp>
          <p:nvSpPr>
            <p:cNvPr id="5" name="TextBox 5"/>
            <p:cNvSpPr txBox="1"/>
            <p:nvPr/>
          </p:nvSpPr>
          <p:spPr>
            <a:xfrm>
              <a:off x="505380" y="1905812"/>
              <a:ext cx="3591080" cy="462399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2924"/>
                </a:lnSpc>
              </a:pPr>
              <a:r>
                <a:rPr lang="en-US" sz="2088" spc="37">
                  <a:solidFill>
                    <a:srgbClr val="0EFEC1"/>
                  </a:solidFill>
                  <a:latin typeface="Open Sans Extra Bold"/>
                  <a:ea typeface="Open Sans Extra Bold"/>
                  <a:cs typeface="Open Sans Extra Bold"/>
                  <a:sym typeface="Open Sans Extra Bold"/>
                </a:rPr>
                <a:t>PREVIDENCIÁRIO</a:t>
              </a:r>
            </a:p>
          </p:txBody>
        </p:sp>
        <p:sp>
          <p:nvSpPr>
            <p:cNvPr id="6" name="TextBox 6"/>
            <p:cNvSpPr txBox="1"/>
            <p:nvPr/>
          </p:nvSpPr>
          <p:spPr>
            <a:xfrm>
              <a:off x="479325" y="2287292"/>
              <a:ext cx="3090646" cy="663486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4194"/>
                </a:lnSpc>
              </a:pPr>
              <a:r>
                <a:rPr lang="en-US" sz="2996" dirty="0">
                  <a:solidFill>
                    <a:srgbClr val="FFFFFF"/>
                  </a:solidFill>
                  <a:latin typeface="League Spartan"/>
                  <a:ea typeface="League Spartan"/>
                  <a:cs typeface="League Spartan"/>
                  <a:sym typeface="League Spartan"/>
                </a:rPr>
                <a:t>AEPREMERJ</a:t>
              </a:r>
            </a:p>
          </p:txBody>
        </p:sp>
        <p:sp>
          <p:nvSpPr>
            <p:cNvPr id="7" name="TextBox 7"/>
            <p:cNvSpPr txBox="1"/>
            <p:nvPr/>
          </p:nvSpPr>
          <p:spPr>
            <a:xfrm>
              <a:off x="505380" y="1628469"/>
              <a:ext cx="2269435" cy="385628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2472"/>
                </a:lnSpc>
              </a:pPr>
              <a:r>
                <a:rPr lang="en-US" sz="1766" spc="210" dirty="0">
                  <a:solidFill>
                    <a:srgbClr val="0EFEC1"/>
                  </a:solidFill>
                  <a:latin typeface="Open Sans"/>
                  <a:ea typeface="Open Sans"/>
                  <a:cs typeface="Open Sans"/>
                  <a:sym typeface="Open Sans"/>
                </a:rPr>
                <a:t>CONGRESSO</a:t>
              </a:r>
            </a:p>
          </p:txBody>
        </p:sp>
        <p:sp>
          <p:nvSpPr>
            <p:cNvPr id="8" name="TextBox 8"/>
            <p:cNvSpPr txBox="1"/>
            <p:nvPr/>
          </p:nvSpPr>
          <p:spPr>
            <a:xfrm>
              <a:off x="957136" y="2853209"/>
              <a:ext cx="2135025" cy="257209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1531"/>
                </a:lnSpc>
              </a:pPr>
              <a:endParaRPr/>
            </a:p>
          </p:txBody>
        </p:sp>
        <p:sp>
          <p:nvSpPr>
            <p:cNvPr id="9" name="TextBox 9"/>
            <p:cNvSpPr txBox="1"/>
            <p:nvPr/>
          </p:nvSpPr>
          <p:spPr>
            <a:xfrm>
              <a:off x="-22791" y="818624"/>
              <a:ext cx="2269434" cy="687880"/>
            </a:xfrm>
            <a:prstGeom prst="rect">
              <a:avLst/>
            </a:prstGeom>
          </p:spPr>
          <p:txBody>
            <a:bodyPr wrap="square" lIns="0" tIns="0" rIns="0" bIns="0" rtlCol="0" anchor="t">
              <a:spAutoFit/>
            </a:bodyPr>
            <a:lstStyle/>
            <a:p>
              <a:pPr algn="ctr">
                <a:lnSpc>
                  <a:spcPts val="4431"/>
                </a:lnSpc>
              </a:pPr>
              <a:r>
                <a:rPr lang="en-US" sz="2800" spc="56" dirty="0">
                  <a:solidFill>
                    <a:srgbClr val="0EFEC1"/>
                  </a:solidFill>
                  <a:latin typeface="Open Sans Extra Bold"/>
                  <a:ea typeface="Open Sans Extra Bold"/>
                  <a:cs typeface="Open Sans Extra Bold"/>
                  <a:sym typeface="Open Sans Extra Bold"/>
                </a:rPr>
                <a:t>XVIII</a:t>
              </a:r>
            </a:p>
          </p:txBody>
        </p:sp>
      </p:grpSp>
      <p:sp>
        <p:nvSpPr>
          <p:cNvPr id="10" name="Espaço Reservado para Conteúdo 2"/>
          <p:cNvSpPr txBox="1">
            <a:spLocks/>
          </p:cNvSpPr>
          <p:nvPr/>
        </p:nvSpPr>
        <p:spPr>
          <a:xfrm>
            <a:off x="486000" y="1242000"/>
            <a:ext cx="13949818" cy="810000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200"/>
              </a:spcAft>
              <a:buFont typeface="Wingdings" panose="05000000000000000000" pitchFamily="2" charset="2"/>
              <a:buChar char="Ø"/>
            </a:pPr>
            <a:endParaRPr lang="pt-BR" b="1" dirty="0">
              <a:solidFill>
                <a:srgbClr val="00FF99"/>
              </a:solidFill>
              <a:latin typeface="Poppins Medium" panose="020B0604020202020204" charset="0"/>
              <a:cs typeface="Poppins Medium" panose="020B0604020202020204" charset="0"/>
            </a:endParaRPr>
          </a:p>
          <a:p>
            <a:pPr marL="0" indent="0" algn="just">
              <a:spcBef>
                <a:spcPts val="0"/>
              </a:spcBef>
              <a:spcAft>
                <a:spcPts val="200"/>
              </a:spcAft>
              <a:buNone/>
            </a:pPr>
            <a:r>
              <a:rPr lang="pt-BR" b="1" dirty="0">
                <a:solidFill>
                  <a:schemeClr val="bg1"/>
                </a:solidFill>
                <a:latin typeface="Poppins Medium" panose="020B0604020202020204" charset="0"/>
                <a:cs typeface="Poppins Medium" panose="020B0604020202020204" charset="0"/>
              </a:rPr>
              <a:t>CONSTITUIÇÃO FEDERAL DE 1988 – REDAÇÃO ORIGINAL:</a:t>
            </a:r>
          </a:p>
          <a:p>
            <a:pPr marL="0" indent="0" algn="just">
              <a:spcBef>
                <a:spcPts val="0"/>
              </a:spcBef>
              <a:spcAft>
                <a:spcPts val="200"/>
              </a:spcAft>
              <a:buNone/>
            </a:pPr>
            <a:endParaRPr lang="pt-BR" b="1" dirty="0">
              <a:solidFill>
                <a:schemeClr val="bg1"/>
              </a:solidFill>
              <a:latin typeface="Poppins Medium" panose="020B0604020202020204" charset="0"/>
              <a:cs typeface="Poppins Medium" panose="020B0604020202020204" charset="0"/>
            </a:endParaRPr>
          </a:p>
          <a:p>
            <a:pPr marL="0" indent="0" algn="just">
              <a:spcBef>
                <a:spcPts val="0"/>
              </a:spcBef>
              <a:spcAft>
                <a:spcPts val="200"/>
              </a:spcAft>
              <a:buNone/>
            </a:pPr>
            <a:r>
              <a:rPr lang="pt-BR" dirty="0">
                <a:solidFill>
                  <a:srgbClr val="00FF99"/>
                </a:solidFill>
                <a:latin typeface="Poppins Medium" panose="020B0604020202020204" charset="0"/>
                <a:cs typeface="Poppins Medium" panose="020B0604020202020204" charset="0"/>
              </a:rPr>
              <a:t>Art. 39 – </a:t>
            </a:r>
            <a:r>
              <a:rPr lang="pt-BR" dirty="0">
                <a:solidFill>
                  <a:schemeClr val="bg1"/>
                </a:solidFill>
                <a:latin typeface="Poppins Medium" panose="020B0604020202020204" charset="0"/>
                <a:cs typeface="Poppins Medium" panose="020B0604020202020204" charset="0"/>
              </a:rPr>
              <a:t>A União, os Estados, o Distrito Federal e os Municípios instituirão no âmbito de sua competência </a:t>
            </a:r>
            <a:r>
              <a:rPr lang="pt-BR" b="1" dirty="0">
                <a:solidFill>
                  <a:schemeClr val="bg1"/>
                </a:solidFill>
                <a:latin typeface="Poppins Medium" panose="020B0604020202020204" charset="0"/>
                <a:cs typeface="Poppins Medium" panose="020B0604020202020204" charset="0"/>
              </a:rPr>
              <a:t>, </a:t>
            </a:r>
            <a:r>
              <a:rPr lang="pt-BR" b="1" dirty="0">
                <a:solidFill>
                  <a:srgbClr val="00FF99"/>
                </a:solidFill>
                <a:latin typeface="Poppins Medium" panose="020B0604020202020204" charset="0"/>
                <a:cs typeface="Poppins Medium" panose="020B0604020202020204" charset="0"/>
              </a:rPr>
              <a:t>regime jurídico único </a:t>
            </a:r>
            <a:r>
              <a:rPr lang="pt-BR" dirty="0">
                <a:solidFill>
                  <a:schemeClr val="bg1"/>
                </a:solidFill>
                <a:latin typeface="Poppins Medium" panose="020B0604020202020204" charset="0"/>
                <a:cs typeface="Poppins Medium" panose="020B0604020202020204" charset="0"/>
              </a:rPr>
              <a:t>e planos de carreira para os servidores da administração direta, das autarquias e das fundações públicas.</a:t>
            </a:r>
            <a:endParaRPr lang="pt-BR" b="1" dirty="0">
              <a:solidFill>
                <a:schemeClr val="bg1"/>
              </a:solidFill>
              <a:latin typeface="Poppins Medium" panose="020B0604020202020204" charset="0"/>
              <a:cs typeface="Poppins Medium" panose="020B0604020202020204" charset="0"/>
            </a:endParaRPr>
          </a:p>
          <a:p>
            <a:pPr algn="just">
              <a:spcBef>
                <a:spcPts val="0"/>
              </a:spcBef>
              <a:spcAft>
                <a:spcPts val="200"/>
              </a:spcAft>
              <a:buFont typeface="Wingdings" panose="05000000000000000000" pitchFamily="2" charset="2"/>
              <a:buChar char="Ø"/>
            </a:pPr>
            <a:endParaRPr lang="pt-BR" dirty="0">
              <a:solidFill>
                <a:schemeClr val="bg1"/>
              </a:solidFill>
              <a:latin typeface="Poppins Medium" panose="020B0604020202020204" charset="0"/>
              <a:cs typeface="Poppins Medium" panose="020B0604020202020204" charset="0"/>
            </a:endParaRPr>
          </a:p>
          <a:p>
            <a:pPr marL="0" indent="0" algn="just">
              <a:spcBef>
                <a:spcPts val="0"/>
              </a:spcBef>
              <a:spcAft>
                <a:spcPts val="200"/>
              </a:spcAft>
              <a:buNone/>
            </a:pPr>
            <a:r>
              <a:rPr lang="pt-BR" dirty="0">
                <a:solidFill>
                  <a:schemeClr val="bg1"/>
                </a:solidFill>
                <a:latin typeface="Poppins Medium" panose="020B0604020202020204" charset="0"/>
                <a:cs typeface="Poppins Medium" panose="020B0604020202020204" charset="0"/>
              </a:rPr>
              <a:t>  ESTADO                        SERVIDOR</a:t>
            </a:r>
          </a:p>
          <a:p>
            <a:pPr marL="0" indent="0" algn="just">
              <a:spcBef>
                <a:spcPts val="0"/>
              </a:spcBef>
              <a:spcAft>
                <a:spcPts val="200"/>
              </a:spcAft>
              <a:buNone/>
            </a:pPr>
            <a:endParaRPr lang="pt-BR" dirty="0">
              <a:solidFill>
                <a:schemeClr val="bg1"/>
              </a:solidFill>
              <a:latin typeface="Poppins Medium" panose="020B0604020202020204" charset="0"/>
              <a:cs typeface="Poppins Medium" panose="020B0604020202020204" charset="0"/>
            </a:endParaRPr>
          </a:p>
          <a:p>
            <a:pPr marL="0" indent="0" algn="just">
              <a:spcBef>
                <a:spcPts val="0"/>
              </a:spcBef>
              <a:spcAft>
                <a:spcPts val="200"/>
              </a:spcAft>
              <a:buNone/>
            </a:pPr>
            <a:endParaRPr lang="pt-BR" dirty="0">
              <a:solidFill>
                <a:schemeClr val="bg1"/>
              </a:solidFill>
              <a:latin typeface="Poppins Medium" panose="020B0604020202020204" charset="0"/>
              <a:cs typeface="Poppins Medium" panose="020B0604020202020204" charset="0"/>
            </a:endParaRPr>
          </a:p>
          <a:p>
            <a:pPr marL="82550" indent="0" algn="just">
              <a:spcBef>
                <a:spcPts val="0"/>
              </a:spcBef>
              <a:spcAft>
                <a:spcPts val="200"/>
              </a:spcAft>
              <a:buFont typeface="Arial" pitchFamily="34" charset="0"/>
              <a:buNone/>
            </a:pPr>
            <a:endParaRPr lang="pt-BR" dirty="0">
              <a:solidFill>
                <a:schemeClr val="bg1"/>
              </a:solidFill>
              <a:latin typeface="Poppins Medium" panose="020B0604020202020204" charset="0"/>
              <a:cs typeface="Poppins Medium" panose="020B0604020202020204" charset="0"/>
            </a:endParaRPr>
          </a:p>
          <a:p>
            <a:pPr marL="0" indent="0" algn="just">
              <a:spcBef>
                <a:spcPts val="0"/>
              </a:spcBef>
              <a:spcAft>
                <a:spcPts val="200"/>
              </a:spcAft>
              <a:buNone/>
            </a:pPr>
            <a:r>
              <a:rPr lang="pt-BR" dirty="0">
                <a:solidFill>
                  <a:schemeClr val="bg1"/>
                </a:solidFill>
                <a:latin typeface="Poppins Medium" panose="020B0604020202020204" charset="0"/>
                <a:cs typeface="Poppins Medium" panose="020B0604020202020204" charset="0"/>
              </a:rPr>
              <a:t>                        RGU</a:t>
            </a:r>
          </a:p>
        </p:txBody>
      </p:sp>
      <p:sp>
        <p:nvSpPr>
          <p:cNvPr id="11" name="Título 1"/>
          <p:cNvSpPr txBox="1">
            <a:spLocks/>
          </p:cNvSpPr>
          <p:nvPr/>
        </p:nvSpPr>
        <p:spPr>
          <a:xfrm>
            <a:off x="8299297" y="324000"/>
            <a:ext cx="9000000" cy="720000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pt-BR" sz="5400" dirty="0">
                <a:solidFill>
                  <a:srgbClr val="FFBD59"/>
                </a:solidFill>
                <a:latin typeface="Poppins Ultra-Bold" panose="020B0604020202020204" charset="0"/>
                <a:cs typeface="Poppins Ultra-Bold" panose="020B0604020202020204" charset="0"/>
              </a:rPr>
              <a:t>BREVE HISTÓRICO</a:t>
            </a:r>
          </a:p>
        </p:txBody>
      </p:sp>
      <p:sp>
        <p:nvSpPr>
          <p:cNvPr id="30" name="Seta: para a Direita 29">
            <a:extLst>
              <a:ext uri="{FF2B5EF4-FFF2-40B4-BE49-F238E27FC236}">
                <a16:creationId xmlns:a16="http://schemas.microsoft.com/office/drawing/2014/main" id="{E0714492-936B-8557-F7CD-F0EF2A0705C8}"/>
              </a:ext>
            </a:extLst>
          </p:cNvPr>
          <p:cNvSpPr/>
          <p:nvPr/>
        </p:nvSpPr>
        <p:spPr>
          <a:xfrm>
            <a:off x="3048000" y="5305244"/>
            <a:ext cx="978408" cy="484632"/>
          </a:xfrm>
          <a:prstGeom prst="rightArrow">
            <a:avLst/>
          </a:prstGeom>
        </p:spPr>
        <p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31" name="Seta: para Baixo 30">
            <a:extLst>
              <a:ext uri="{FF2B5EF4-FFF2-40B4-BE49-F238E27FC236}">
                <a16:creationId xmlns:a16="http://schemas.microsoft.com/office/drawing/2014/main" id="{F6D65290-6948-5DFA-0F24-26BCB4E90C8A}"/>
              </a:ext>
            </a:extLst>
          </p:cNvPr>
          <p:cNvSpPr/>
          <p:nvPr/>
        </p:nvSpPr>
        <p:spPr>
          <a:xfrm>
            <a:off x="3294888" y="6109387"/>
            <a:ext cx="484632" cy="978408"/>
          </a:xfrm>
          <a:prstGeom prst="downArrow">
            <a:avLst/>
          </a:prstGeom>
        </p:spPr>
        <p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</p:cSld>
  <p:clrMapOvr>
    <a:masterClrMapping/>
  </p:clrMapOvr>
  <p:transition spd="med">
    <p:pull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50A3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13296598" y="5789876"/>
            <a:ext cx="7925404" cy="7925404"/>
          </a:xfrm>
          <a:custGeom>
            <a:avLst/>
            <a:gdLst/>
            <a:ahLst/>
            <a:cxnLst/>
            <a:rect l="l" t="t" r="r" b="b"/>
            <a:pathLst>
              <a:path w="7925404" h="7925404">
                <a:moveTo>
                  <a:pt x="0" y="0"/>
                </a:moveTo>
                <a:lnTo>
                  <a:pt x="7925404" y="0"/>
                </a:lnTo>
                <a:lnTo>
                  <a:pt x="7925404" y="7925404"/>
                </a:lnTo>
                <a:lnTo>
                  <a:pt x="0" y="7925404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25000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pSp>
        <p:nvGrpSpPr>
          <p:cNvPr id="3" name="Group 3"/>
          <p:cNvGrpSpPr/>
          <p:nvPr/>
        </p:nvGrpSpPr>
        <p:grpSpPr>
          <a:xfrm>
            <a:off x="14621819" y="7604879"/>
            <a:ext cx="3329153" cy="2332813"/>
            <a:chOff x="0" y="0"/>
            <a:chExt cx="4438871" cy="3110418"/>
          </a:xfrm>
        </p:grpSpPr>
        <p:sp>
          <p:nvSpPr>
            <p:cNvPr id="4" name="Freeform 4"/>
            <p:cNvSpPr/>
            <p:nvPr/>
          </p:nvSpPr>
          <p:spPr>
            <a:xfrm>
              <a:off x="0" y="0"/>
              <a:ext cx="4438871" cy="2274921"/>
            </a:xfrm>
            <a:custGeom>
              <a:avLst/>
              <a:gdLst/>
              <a:ahLst/>
              <a:cxnLst/>
              <a:rect l="l" t="t" r="r" b="b"/>
              <a:pathLst>
                <a:path w="4438871" h="2274921">
                  <a:moveTo>
                    <a:pt x="0" y="0"/>
                  </a:moveTo>
                  <a:lnTo>
                    <a:pt x="4438871" y="0"/>
                  </a:lnTo>
                  <a:lnTo>
                    <a:pt x="4438871" y="2274921"/>
                  </a:lnTo>
                  <a:lnTo>
                    <a:pt x="0" y="227492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4"/>
              <a:stretch>
                <a:fillRect/>
              </a:stretch>
            </a:blip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pt-BR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" name="TextBox 5"/>
            <p:cNvSpPr txBox="1"/>
            <p:nvPr/>
          </p:nvSpPr>
          <p:spPr>
            <a:xfrm>
              <a:off x="505380" y="1905812"/>
              <a:ext cx="3591080" cy="462399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ts val="2924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88" b="0" i="0" u="none" strike="noStrike" kern="1200" cap="none" spc="37" normalizeH="0" baseline="0" noProof="0">
                  <a:ln>
                    <a:noFill/>
                  </a:ln>
                  <a:solidFill>
                    <a:srgbClr val="0EFEC1"/>
                  </a:solidFill>
                  <a:effectLst/>
                  <a:uLnTx/>
                  <a:uFillTx/>
                  <a:latin typeface="Open Sans Extra Bold"/>
                  <a:ea typeface="Open Sans Extra Bold"/>
                  <a:cs typeface="Open Sans Extra Bold"/>
                  <a:sym typeface="Open Sans Extra Bold"/>
                </a:rPr>
                <a:t>PREVIDENCIÁRIO</a:t>
              </a:r>
            </a:p>
          </p:txBody>
        </p:sp>
        <p:sp>
          <p:nvSpPr>
            <p:cNvPr id="6" name="TextBox 6"/>
            <p:cNvSpPr txBox="1"/>
            <p:nvPr/>
          </p:nvSpPr>
          <p:spPr>
            <a:xfrm>
              <a:off x="479325" y="2287292"/>
              <a:ext cx="3090646" cy="663486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ts val="4194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996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League Spartan"/>
                  <a:ea typeface="League Spartan"/>
                  <a:cs typeface="League Spartan"/>
                  <a:sym typeface="League Spartan"/>
                </a:rPr>
                <a:t>AEPREMERJ</a:t>
              </a:r>
            </a:p>
          </p:txBody>
        </p:sp>
        <p:sp>
          <p:nvSpPr>
            <p:cNvPr id="7" name="TextBox 7"/>
            <p:cNvSpPr txBox="1"/>
            <p:nvPr/>
          </p:nvSpPr>
          <p:spPr>
            <a:xfrm>
              <a:off x="505380" y="1628469"/>
              <a:ext cx="2269435" cy="385628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ts val="2472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766" b="0" i="0" u="none" strike="noStrike" kern="1200" cap="none" spc="210" normalizeH="0" baseline="0" noProof="0">
                  <a:ln>
                    <a:noFill/>
                  </a:ln>
                  <a:solidFill>
                    <a:srgbClr val="0EFEC1"/>
                  </a:solidFill>
                  <a:effectLst/>
                  <a:uLnTx/>
                  <a:uFillTx/>
                  <a:latin typeface="Open Sans"/>
                  <a:ea typeface="Open Sans"/>
                  <a:cs typeface="Open Sans"/>
                  <a:sym typeface="Open Sans"/>
                </a:rPr>
                <a:t>CONGRESSO</a:t>
              </a:r>
            </a:p>
          </p:txBody>
        </p:sp>
        <p:sp>
          <p:nvSpPr>
            <p:cNvPr id="8" name="TextBox 8"/>
            <p:cNvSpPr txBox="1"/>
            <p:nvPr/>
          </p:nvSpPr>
          <p:spPr>
            <a:xfrm>
              <a:off x="957136" y="2853209"/>
              <a:ext cx="2135025" cy="257209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ts val="1531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9" name="TextBox 9"/>
            <p:cNvSpPr txBox="1"/>
            <p:nvPr/>
          </p:nvSpPr>
          <p:spPr>
            <a:xfrm>
              <a:off x="257379" y="946884"/>
              <a:ext cx="1684463" cy="705027"/>
            </a:xfrm>
            <a:prstGeom prst="rect">
              <a:avLst/>
            </a:prstGeom>
          </p:spPr>
          <p:txBody>
            <a:bodyPr wrap="square" lIns="0" tIns="0" rIns="0" bIns="0" rtlCol="0" anchor="t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ts val="4431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800" b="0" i="0" u="none" strike="noStrike" kern="1200" cap="none" spc="56" normalizeH="0" baseline="0" noProof="0" dirty="0">
                  <a:ln>
                    <a:noFill/>
                  </a:ln>
                  <a:solidFill>
                    <a:srgbClr val="0EFEC1"/>
                  </a:solidFill>
                  <a:effectLst/>
                  <a:uLnTx/>
                  <a:uFillTx/>
                  <a:latin typeface="Open Sans Extra Bold"/>
                  <a:ea typeface="Open Sans Extra Bold"/>
                  <a:cs typeface="Open Sans Extra Bold"/>
                  <a:sym typeface="Open Sans Extra Bold"/>
                </a:rPr>
                <a:t>XVIII</a:t>
              </a:r>
            </a:p>
          </p:txBody>
        </p:sp>
      </p:grpSp>
      <p:sp>
        <p:nvSpPr>
          <p:cNvPr id="10" name="Espaço Reservado para Conteúdo 2"/>
          <p:cNvSpPr txBox="1">
            <a:spLocks/>
          </p:cNvSpPr>
          <p:nvPr/>
        </p:nvSpPr>
        <p:spPr>
          <a:xfrm>
            <a:off x="486000" y="1242000"/>
            <a:ext cx="13949818" cy="810000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spcBef>
                <a:spcPts val="0"/>
              </a:spcBef>
              <a:spcAft>
                <a:spcPts val="200"/>
              </a:spcAft>
              <a:buNone/>
            </a:pPr>
            <a:r>
              <a:rPr lang="pt-BR" b="1" dirty="0">
                <a:solidFill>
                  <a:schemeClr val="bg1"/>
                </a:solidFill>
                <a:latin typeface="Poppins Medium" panose="020B0604020202020204" charset="0"/>
                <a:cs typeface="Poppins Medium" panose="020B0604020202020204" charset="0"/>
              </a:rPr>
              <a:t>CONSTITUIÇÃO FEDERAL DE 1988 – </a:t>
            </a:r>
            <a:r>
              <a:rPr lang="pt-BR" b="1" dirty="0">
                <a:solidFill>
                  <a:srgbClr val="00FF99"/>
                </a:solidFill>
                <a:latin typeface="Poppins Medium" panose="020B0604020202020204" charset="0"/>
                <a:cs typeface="Poppins Medium" panose="020B0604020202020204" charset="0"/>
              </a:rPr>
              <a:t>REDAÇÃO DADA PELA EC 19 DE 1998 </a:t>
            </a:r>
            <a:r>
              <a:rPr lang="pt-BR" b="1" dirty="0">
                <a:solidFill>
                  <a:schemeClr val="bg1"/>
                </a:solidFill>
                <a:latin typeface="Poppins Medium" panose="020B0604020202020204" charset="0"/>
                <a:cs typeface="Poppins Medium" panose="020B0604020202020204" charset="0"/>
              </a:rPr>
              <a:t>(Reforma Administrativa – Modernização da Administração Pública):</a:t>
            </a:r>
          </a:p>
          <a:p>
            <a:pPr marL="0" indent="0" algn="just">
              <a:spcBef>
                <a:spcPts val="0"/>
              </a:spcBef>
              <a:spcAft>
                <a:spcPts val="200"/>
              </a:spcAft>
              <a:buNone/>
            </a:pPr>
            <a:endParaRPr lang="pt-BR" b="1" dirty="0">
              <a:solidFill>
                <a:schemeClr val="bg1"/>
              </a:solidFill>
              <a:latin typeface="Poppins Medium" panose="020B0604020202020204" charset="0"/>
              <a:cs typeface="Poppins Medium" panose="020B0604020202020204" charset="0"/>
            </a:endParaRPr>
          </a:p>
          <a:p>
            <a:pPr marL="0" indent="0" algn="just">
              <a:spcBef>
                <a:spcPts val="0"/>
              </a:spcBef>
              <a:spcAft>
                <a:spcPts val="200"/>
              </a:spcAft>
              <a:buNone/>
            </a:pPr>
            <a:r>
              <a:rPr lang="pt-BR" b="1" dirty="0">
                <a:solidFill>
                  <a:schemeClr val="bg1"/>
                </a:solidFill>
                <a:latin typeface="Poppins Medium" panose="020B0604020202020204" charset="0"/>
                <a:cs typeface="Poppins Medium" panose="020B0604020202020204" charset="0"/>
              </a:rPr>
              <a:t>Art. 39. A União, os Estados o Distrito Federal e os Municípios </a:t>
            </a:r>
            <a:r>
              <a:rPr lang="pt-BR" b="1" dirty="0">
                <a:solidFill>
                  <a:srgbClr val="00FF99"/>
                </a:solidFill>
                <a:latin typeface="Poppins Medium" panose="020B0604020202020204" charset="0"/>
                <a:cs typeface="Poppins Medium" panose="020B0604020202020204" charset="0"/>
              </a:rPr>
              <a:t>instituirão conselho de política de administração e remuneração de pessoal</a:t>
            </a:r>
            <a:r>
              <a:rPr lang="pt-BR" b="1" dirty="0">
                <a:solidFill>
                  <a:schemeClr val="bg1"/>
                </a:solidFill>
                <a:latin typeface="Poppins Medium" panose="020B0604020202020204" charset="0"/>
                <a:cs typeface="Poppins Medium" panose="020B0604020202020204" charset="0"/>
              </a:rPr>
              <a:t>, integrados por servidores designados pelos respectivos poderes.</a:t>
            </a:r>
          </a:p>
          <a:p>
            <a:pPr marL="0" indent="0" algn="just">
              <a:spcBef>
                <a:spcPts val="0"/>
              </a:spcBef>
              <a:spcAft>
                <a:spcPts val="200"/>
              </a:spcAft>
              <a:buNone/>
            </a:pPr>
            <a:endParaRPr lang="pt-BR" b="1" dirty="0">
              <a:solidFill>
                <a:schemeClr val="bg1"/>
              </a:solidFill>
              <a:latin typeface="Poppins Medium" panose="020B0604020202020204" charset="0"/>
              <a:cs typeface="Poppins Medium" panose="020B0604020202020204" charset="0"/>
            </a:endParaRPr>
          </a:p>
          <a:p>
            <a:pPr marL="0" indent="0" algn="just">
              <a:spcBef>
                <a:spcPts val="0"/>
              </a:spcBef>
              <a:spcAft>
                <a:spcPts val="200"/>
              </a:spcAft>
              <a:buNone/>
            </a:pPr>
            <a:endParaRPr lang="pt-BR" b="1" dirty="0">
              <a:solidFill>
                <a:schemeClr val="bg1"/>
              </a:solidFill>
              <a:latin typeface="Poppins Medium" panose="020B0604020202020204" charset="0"/>
              <a:cs typeface="Poppins Medium" panose="020B0604020202020204" charset="0"/>
            </a:endParaRPr>
          </a:p>
          <a:p>
            <a:pPr marL="0" indent="0" algn="just">
              <a:spcBef>
                <a:spcPts val="0"/>
              </a:spcBef>
              <a:spcAft>
                <a:spcPts val="200"/>
              </a:spcAft>
              <a:buNone/>
            </a:pPr>
            <a:r>
              <a:rPr lang="pt-BR" b="1" dirty="0">
                <a:solidFill>
                  <a:schemeClr val="bg1"/>
                </a:solidFill>
                <a:latin typeface="Poppins Medium" panose="020B0604020202020204" charset="0"/>
                <a:cs typeface="Poppins Medium" panose="020B0604020202020204" charset="0"/>
              </a:rPr>
              <a:t>           FIM DA OBRIGATORIEDADE DO RJU.</a:t>
            </a:r>
          </a:p>
          <a:p>
            <a:pPr marL="0" indent="0" algn="just">
              <a:spcBef>
                <a:spcPts val="0"/>
              </a:spcBef>
              <a:spcAft>
                <a:spcPts val="200"/>
              </a:spcAft>
              <a:buNone/>
            </a:pPr>
            <a:endParaRPr lang="pt-BR" b="1" dirty="0">
              <a:solidFill>
                <a:schemeClr val="bg1"/>
              </a:solidFill>
              <a:latin typeface="Poppins Medium" panose="020B0604020202020204" charset="0"/>
              <a:cs typeface="Poppins Medium" panose="020B0604020202020204" charset="0"/>
            </a:endParaRPr>
          </a:p>
          <a:p>
            <a:pPr marL="0" indent="0" algn="just">
              <a:spcBef>
                <a:spcPts val="0"/>
              </a:spcBef>
              <a:spcAft>
                <a:spcPts val="200"/>
              </a:spcAft>
              <a:buNone/>
            </a:pPr>
            <a:r>
              <a:rPr lang="pt-BR" b="1" dirty="0">
                <a:solidFill>
                  <a:schemeClr val="bg1"/>
                </a:solidFill>
                <a:latin typeface="Poppins Medium" panose="020B0604020202020204" charset="0"/>
                <a:cs typeface="Poppins Medium" panose="020B0604020202020204" charset="0"/>
              </a:rPr>
              <a:t>           </a:t>
            </a:r>
          </a:p>
          <a:p>
            <a:pPr marL="0" indent="0" algn="just">
              <a:spcBef>
                <a:spcPts val="0"/>
              </a:spcBef>
              <a:spcAft>
                <a:spcPts val="200"/>
              </a:spcAft>
              <a:buNone/>
            </a:pPr>
            <a:r>
              <a:rPr lang="pt-BR" b="1" dirty="0">
                <a:solidFill>
                  <a:schemeClr val="bg1"/>
                </a:solidFill>
                <a:latin typeface="Poppins Medium" panose="020B0604020202020204" charset="0"/>
                <a:cs typeface="Poppins Medium" panose="020B0604020202020204" charset="0"/>
              </a:rPr>
              <a:t>          POSSIBILIDADE DE CONTRATAÇÃO DE SERVIDORES PELO REGIME         </a:t>
            </a:r>
          </a:p>
          <a:p>
            <a:pPr marL="0" indent="0" algn="just">
              <a:spcBef>
                <a:spcPts val="0"/>
              </a:spcBef>
              <a:spcAft>
                <a:spcPts val="200"/>
              </a:spcAft>
              <a:buNone/>
            </a:pPr>
            <a:r>
              <a:rPr lang="pt-BR" b="1" dirty="0">
                <a:solidFill>
                  <a:schemeClr val="bg1"/>
                </a:solidFill>
                <a:latin typeface="Poppins Medium" panose="020B0604020202020204" charset="0"/>
                <a:cs typeface="Poppins Medium" panose="020B0604020202020204" charset="0"/>
              </a:rPr>
              <a:t>          CLT</a:t>
            </a:r>
          </a:p>
          <a:p>
            <a:pPr marL="0" indent="0" algn="just">
              <a:spcBef>
                <a:spcPts val="0"/>
              </a:spcBef>
              <a:spcAft>
                <a:spcPts val="200"/>
              </a:spcAft>
              <a:buNone/>
            </a:pPr>
            <a:endParaRPr lang="pt-BR" b="1" dirty="0">
              <a:solidFill>
                <a:schemeClr val="bg1"/>
              </a:solidFill>
              <a:latin typeface="Poppins Medium" panose="020B0604020202020204" charset="0"/>
              <a:cs typeface="Poppins Medium" panose="020B0604020202020204" charset="0"/>
            </a:endParaRP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ClrTx/>
              <a:buSzTx/>
              <a:buFont typeface="Wingdings" panose="05000000000000000000" charset="0"/>
              <a:buChar char="Ø"/>
              <a:tabLst/>
              <a:defRPr/>
            </a:pPr>
            <a:endParaRPr kumimoji="0" lang="pt-BR" sz="3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Poppins Medium" panose="020B0604020202020204" charset="0"/>
              <a:ea typeface="+mn-ea"/>
              <a:cs typeface="Poppins Medium" panose="020B0604020202020204" charset="0"/>
            </a:endParaRP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ClrTx/>
              <a:buSzTx/>
              <a:buFont typeface="Wingdings" panose="05000000000000000000" charset="0"/>
              <a:buChar char="Ø"/>
              <a:tabLst/>
              <a:defRPr/>
            </a:pPr>
            <a:endParaRPr lang="pt-BR" dirty="0">
              <a:solidFill>
                <a:prstClr val="white"/>
              </a:solidFill>
              <a:latin typeface="Poppins Medium" panose="020B0604020202020204" charset="0"/>
              <a:cs typeface="Poppins Medium" panose="020B0604020202020204" charset="0"/>
            </a:endParaRP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endParaRPr kumimoji="0" lang="pt-BR" sz="3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Poppins Medium" panose="020B0604020202020204" charset="0"/>
              <a:ea typeface="+mn-ea"/>
              <a:cs typeface="Poppins Medium" panose="020B0604020202020204" charset="0"/>
            </a:endParaRPr>
          </a:p>
        </p:txBody>
      </p:sp>
      <p:sp>
        <p:nvSpPr>
          <p:cNvPr id="11" name="Título 1"/>
          <p:cNvSpPr txBox="1">
            <a:spLocks/>
          </p:cNvSpPr>
          <p:nvPr/>
        </p:nvSpPr>
        <p:spPr>
          <a:xfrm>
            <a:off x="8299297" y="324000"/>
            <a:ext cx="9000000" cy="720000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5400" b="0" i="0" u="none" strike="noStrike" kern="1200" cap="none" spc="0" normalizeH="0" baseline="0" noProof="0" dirty="0">
                <a:ln>
                  <a:noFill/>
                </a:ln>
                <a:solidFill>
                  <a:srgbClr val="FFBD59"/>
                </a:solidFill>
                <a:effectLst/>
                <a:uLnTx/>
                <a:uFillTx/>
                <a:latin typeface="Poppins Ultra-Bold" panose="020B0604020202020204" charset="0"/>
                <a:ea typeface="+mj-ea"/>
                <a:cs typeface="Poppins Ultra-Bold" panose="020B0604020202020204" charset="0"/>
              </a:rPr>
              <a:t>BREVE HISTÓRICO</a:t>
            </a:r>
          </a:p>
        </p:txBody>
      </p:sp>
      <p:sp>
        <p:nvSpPr>
          <p:cNvPr id="15" name="Estrela: 4 Pontas 14">
            <a:extLst>
              <a:ext uri="{FF2B5EF4-FFF2-40B4-BE49-F238E27FC236}">
                <a16:creationId xmlns:a16="http://schemas.microsoft.com/office/drawing/2014/main" id="{392C743F-6785-7BD0-EF6C-C33C3A754A1A}"/>
              </a:ext>
            </a:extLst>
          </p:cNvPr>
          <p:cNvSpPr/>
          <p:nvPr/>
        </p:nvSpPr>
        <p:spPr>
          <a:xfrm>
            <a:off x="685800" y="6057900"/>
            <a:ext cx="914400" cy="914400"/>
          </a:xfrm>
          <a:prstGeom prst="star4">
            <a:avLst>
              <a:gd name="adj" fmla="val 9274"/>
            </a:avLst>
          </a:prstGeom>
        </p:spPr>
        <p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6" name="Estrela: 4 Pontas 15">
            <a:extLst>
              <a:ext uri="{FF2B5EF4-FFF2-40B4-BE49-F238E27FC236}">
                <a16:creationId xmlns:a16="http://schemas.microsoft.com/office/drawing/2014/main" id="{C188036E-EDE9-A2AD-CF9E-33B03B220409}"/>
              </a:ext>
            </a:extLst>
          </p:cNvPr>
          <p:cNvSpPr/>
          <p:nvPr/>
        </p:nvSpPr>
        <p:spPr>
          <a:xfrm>
            <a:off x="685800" y="7604879"/>
            <a:ext cx="914400" cy="914400"/>
          </a:xfrm>
          <a:prstGeom prst="star4">
            <a:avLst>
              <a:gd name="adj" fmla="val 9274"/>
            </a:avLst>
          </a:prstGeom>
        </p:spPr>
        <p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665003400"/>
      </p:ext>
    </p:extLst>
  </p:cSld>
  <p:clrMapOvr>
    <a:masterClrMapping/>
  </p:clrMapOvr>
  <p:transition spd="med">
    <p:pull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50A30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43932732-D65A-316F-8DA1-7A50B307FAF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>
            <a:extLst>
              <a:ext uri="{FF2B5EF4-FFF2-40B4-BE49-F238E27FC236}">
                <a16:creationId xmlns:a16="http://schemas.microsoft.com/office/drawing/2014/main" id="{7F8C9748-D533-CAB7-C8CB-6A5A0A552C89}"/>
              </a:ext>
            </a:extLst>
          </p:cNvPr>
          <p:cNvSpPr/>
          <p:nvPr/>
        </p:nvSpPr>
        <p:spPr>
          <a:xfrm>
            <a:off x="13296598" y="5789876"/>
            <a:ext cx="7925404" cy="7925404"/>
          </a:xfrm>
          <a:custGeom>
            <a:avLst/>
            <a:gdLst/>
            <a:ahLst/>
            <a:cxnLst/>
            <a:rect l="l" t="t" r="r" b="b"/>
            <a:pathLst>
              <a:path w="7925404" h="7925404">
                <a:moveTo>
                  <a:pt x="0" y="0"/>
                </a:moveTo>
                <a:lnTo>
                  <a:pt x="7925404" y="0"/>
                </a:lnTo>
                <a:lnTo>
                  <a:pt x="7925404" y="7925404"/>
                </a:lnTo>
                <a:lnTo>
                  <a:pt x="0" y="7925404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25000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pSp>
        <p:nvGrpSpPr>
          <p:cNvPr id="3" name="Group 3">
            <a:extLst>
              <a:ext uri="{FF2B5EF4-FFF2-40B4-BE49-F238E27FC236}">
                <a16:creationId xmlns:a16="http://schemas.microsoft.com/office/drawing/2014/main" id="{8234BB92-E3FD-CDA8-248E-CC3EFC57DCA2}"/>
              </a:ext>
            </a:extLst>
          </p:cNvPr>
          <p:cNvGrpSpPr/>
          <p:nvPr/>
        </p:nvGrpSpPr>
        <p:grpSpPr>
          <a:xfrm>
            <a:off x="14621819" y="7604879"/>
            <a:ext cx="3329153" cy="2332813"/>
            <a:chOff x="0" y="0"/>
            <a:chExt cx="4438871" cy="3110418"/>
          </a:xfrm>
        </p:grpSpPr>
        <p:sp>
          <p:nvSpPr>
            <p:cNvPr id="4" name="Freeform 4">
              <a:extLst>
                <a:ext uri="{FF2B5EF4-FFF2-40B4-BE49-F238E27FC236}">
                  <a16:creationId xmlns:a16="http://schemas.microsoft.com/office/drawing/2014/main" id="{D364CD36-E817-4904-9EE8-134FF6C266EC}"/>
                </a:ext>
              </a:extLst>
            </p:cNvPr>
            <p:cNvSpPr/>
            <p:nvPr/>
          </p:nvSpPr>
          <p:spPr>
            <a:xfrm>
              <a:off x="0" y="0"/>
              <a:ext cx="4438871" cy="2274921"/>
            </a:xfrm>
            <a:custGeom>
              <a:avLst/>
              <a:gdLst/>
              <a:ahLst/>
              <a:cxnLst/>
              <a:rect l="l" t="t" r="r" b="b"/>
              <a:pathLst>
                <a:path w="4438871" h="2274921">
                  <a:moveTo>
                    <a:pt x="0" y="0"/>
                  </a:moveTo>
                  <a:lnTo>
                    <a:pt x="4438871" y="0"/>
                  </a:lnTo>
                  <a:lnTo>
                    <a:pt x="4438871" y="2274921"/>
                  </a:lnTo>
                  <a:lnTo>
                    <a:pt x="0" y="227492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4"/>
              <a:stretch>
                <a:fillRect/>
              </a:stretch>
            </a:blip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pt-BR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" name="TextBox 5">
              <a:extLst>
                <a:ext uri="{FF2B5EF4-FFF2-40B4-BE49-F238E27FC236}">
                  <a16:creationId xmlns:a16="http://schemas.microsoft.com/office/drawing/2014/main" id="{0A5F7ECE-B623-6CDA-EC66-137990220A65}"/>
                </a:ext>
              </a:extLst>
            </p:cNvPr>
            <p:cNvSpPr txBox="1"/>
            <p:nvPr/>
          </p:nvSpPr>
          <p:spPr>
            <a:xfrm>
              <a:off x="505380" y="1905812"/>
              <a:ext cx="3591080" cy="462399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ts val="2924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88" b="0" i="0" u="none" strike="noStrike" kern="1200" cap="none" spc="37" normalizeH="0" baseline="0" noProof="0">
                  <a:ln>
                    <a:noFill/>
                  </a:ln>
                  <a:solidFill>
                    <a:srgbClr val="0EFEC1"/>
                  </a:solidFill>
                  <a:effectLst/>
                  <a:uLnTx/>
                  <a:uFillTx/>
                  <a:latin typeface="Open Sans Extra Bold"/>
                  <a:ea typeface="Open Sans Extra Bold"/>
                  <a:cs typeface="Open Sans Extra Bold"/>
                  <a:sym typeface="Open Sans Extra Bold"/>
                </a:rPr>
                <a:t>PREVIDENCIÁRIO</a:t>
              </a:r>
            </a:p>
          </p:txBody>
        </p:sp>
        <p:sp>
          <p:nvSpPr>
            <p:cNvPr id="6" name="TextBox 6">
              <a:extLst>
                <a:ext uri="{FF2B5EF4-FFF2-40B4-BE49-F238E27FC236}">
                  <a16:creationId xmlns:a16="http://schemas.microsoft.com/office/drawing/2014/main" id="{0AE4ED24-1EE8-15AD-9C67-6C4E901B044E}"/>
                </a:ext>
              </a:extLst>
            </p:cNvPr>
            <p:cNvSpPr txBox="1"/>
            <p:nvPr/>
          </p:nvSpPr>
          <p:spPr>
            <a:xfrm>
              <a:off x="479325" y="2287292"/>
              <a:ext cx="3090646" cy="663486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ts val="4194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996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League Spartan"/>
                  <a:ea typeface="League Spartan"/>
                  <a:cs typeface="League Spartan"/>
                  <a:sym typeface="League Spartan"/>
                </a:rPr>
                <a:t>AEPREMERJ</a:t>
              </a:r>
            </a:p>
          </p:txBody>
        </p:sp>
        <p:sp>
          <p:nvSpPr>
            <p:cNvPr id="7" name="TextBox 7">
              <a:extLst>
                <a:ext uri="{FF2B5EF4-FFF2-40B4-BE49-F238E27FC236}">
                  <a16:creationId xmlns:a16="http://schemas.microsoft.com/office/drawing/2014/main" id="{01DF9941-8D6A-1100-638C-13AF98ED9813}"/>
                </a:ext>
              </a:extLst>
            </p:cNvPr>
            <p:cNvSpPr txBox="1"/>
            <p:nvPr/>
          </p:nvSpPr>
          <p:spPr>
            <a:xfrm>
              <a:off x="505380" y="1628469"/>
              <a:ext cx="2269435" cy="385628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ts val="2472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766" b="0" i="0" u="none" strike="noStrike" kern="1200" cap="none" spc="210" normalizeH="0" baseline="0" noProof="0">
                  <a:ln>
                    <a:noFill/>
                  </a:ln>
                  <a:solidFill>
                    <a:srgbClr val="0EFEC1"/>
                  </a:solidFill>
                  <a:effectLst/>
                  <a:uLnTx/>
                  <a:uFillTx/>
                  <a:latin typeface="Open Sans"/>
                  <a:ea typeface="Open Sans"/>
                  <a:cs typeface="Open Sans"/>
                  <a:sym typeface="Open Sans"/>
                </a:rPr>
                <a:t>CONGRESSO</a:t>
              </a:r>
            </a:p>
          </p:txBody>
        </p:sp>
        <p:sp>
          <p:nvSpPr>
            <p:cNvPr id="8" name="TextBox 8">
              <a:extLst>
                <a:ext uri="{FF2B5EF4-FFF2-40B4-BE49-F238E27FC236}">
                  <a16:creationId xmlns:a16="http://schemas.microsoft.com/office/drawing/2014/main" id="{879A0C8C-F29D-2BF7-C8B5-0A0DBDACE3A8}"/>
                </a:ext>
              </a:extLst>
            </p:cNvPr>
            <p:cNvSpPr txBox="1"/>
            <p:nvPr/>
          </p:nvSpPr>
          <p:spPr>
            <a:xfrm>
              <a:off x="957136" y="2853209"/>
              <a:ext cx="2135025" cy="257209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ts val="1531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9" name="TextBox 9">
              <a:extLst>
                <a:ext uri="{FF2B5EF4-FFF2-40B4-BE49-F238E27FC236}">
                  <a16:creationId xmlns:a16="http://schemas.microsoft.com/office/drawing/2014/main" id="{0E89B974-0CEB-FBCB-7D90-35CF7CE62416}"/>
                </a:ext>
              </a:extLst>
            </p:cNvPr>
            <p:cNvSpPr txBox="1"/>
            <p:nvPr/>
          </p:nvSpPr>
          <p:spPr>
            <a:xfrm>
              <a:off x="257379" y="946884"/>
              <a:ext cx="1684463" cy="705027"/>
            </a:xfrm>
            <a:prstGeom prst="rect">
              <a:avLst/>
            </a:prstGeom>
          </p:spPr>
          <p:txBody>
            <a:bodyPr wrap="square" lIns="0" tIns="0" rIns="0" bIns="0" rtlCol="0" anchor="t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ts val="4431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800" b="0" i="0" u="none" strike="noStrike" kern="1200" cap="none" spc="56" normalizeH="0" baseline="0" noProof="0" dirty="0">
                  <a:ln>
                    <a:noFill/>
                  </a:ln>
                  <a:solidFill>
                    <a:srgbClr val="0EFEC1"/>
                  </a:solidFill>
                  <a:effectLst/>
                  <a:uLnTx/>
                  <a:uFillTx/>
                  <a:latin typeface="Open Sans Extra Bold"/>
                  <a:ea typeface="Open Sans Extra Bold"/>
                  <a:cs typeface="Open Sans Extra Bold"/>
                  <a:sym typeface="Open Sans Extra Bold"/>
                </a:rPr>
                <a:t>XVIII</a:t>
              </a:r>
            </a:p>
          </p:txBody>
        </p:sp>
      </p:grpSp>
      <p:sp>
        <p:nvSpPr>
          <p:cNvPr id="10" name="Espaço Reservado para Conteúdo 2">
            <a:extLst>
              <a:ext uri="{FF2B5EF4-FFF2-40B4-BE49-F238E27FC236}">
                <a16:creationId xmlns:a16="http://schemas.microsoft.com/office/drawing/2014/main" id="{6DC67F9C-A5F6-9CD8-E7A9-5A5DF4F7F4A3}"/>
              </a:ext>
            </a:extLst>
          </p:cNvPr>
          <p:cNvSpPr txBox="1">
            <a:spLocks/>
          </p:cNvSpPr>
          <p:nvPr/>
        </p:nvSpPr>
        <p:spPr>
          <a:xfrm>
            <a:off x="486000" y="1242000"/>
            <a:ext cx="13949818" cy="810000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spcBef>
                <a:spcPts val="0"/>
              </a:spcBef>
              <a:spcAft>
                <a:spcPts val="200"/>
              </a:spcAft>
              <a:buNone/>
            </a:pPr>
            <a:r>
              <a:rPr lang="pt-BR" b="1" dirty="0">
                <a:solidFill>
                  <a:schemeClr val="bg1"/>
                </a:solidFill>
                <a:latin typeface="Poppins Medium" panose="020B0604020202020204" charset="0"/>
                <a:cs typeface="Poppins Medium" panose="020B0604020202020204" charset="0"/>
              </a:rPr>
              <a:t>ADI 2.135 DE 2007 – </a:t>
            </a:r>
            <a:r>
              <a:rPr lang="pt-BR" b="1" dirty="0">
                <a:solidFill>
                  <a:srgbClr val="00FF99"/>
                </a:solidFill>
                <a:latin typeface="Poppins Medium" panose="020B0604020202020204" charset="0"/>
                <a:cs typeface="Poppins Medium" panose="020B0604020202020204" charset="0"/>
              </a:rPr>
              <a:t>Suspensão da eficácia </a:t>
            </a:r>
            <a:r>
              <a:rPr lang="pt-BR" b="1" dirty="0">
                <a:solidFill>
                  <a:schemeClr val="bg1"/>
                </a:solidFill>
                <a:latin typeface="Poppins Medium" panose="020B0604020202020204" charset="0"/>
                <a:cs typeface="Poppins Medium" panose="020B0604020202020204" charset="0"/>
              </a:rPr>
              <a:t>da nova redação do artigo 39 da CF de 1988.</a:t>
            </a:r>
          </a:p>
          <a:p>
            <a:pPr marL="0" indent="0" algn="just">
              <a:spcBef>
                <a:spcPts val="0"/>
              </a:spcBef>
              <a:spcAft>
                <a:spcPts val="200"/>
              </a:spcAft>
              <a:buNone/>
            </a:pPr>
            <a:endParaRPr lang="pt-BR" b="1" dirty="0">
              <a:solidFill>
                <a:schemeClr val="bg1"/>
              </a:solidFill>
              <a:latin typeface="Poppins Medium" panose="020B0604020202020204" charset="0"/>
              <a:cs typeface="Poppins Medium" panose="020B0604020202020204" charset="0"/>
            </a:endParaRPr>
          </a:p>
          <a:p>
            <a:pPr marL="0" indent="0" algn="just">
              <a:spcBef>
                <a:spcPts val="0"/>
              </a:spcBef>
              <a:spcAft>
                <a:spcPts val="200"/>
              </a:spcAft>
              <a:buNone/>
            </a:pPr>
            <a:endParaRPr lang="pt-BR" b="1" dirty="0">
              <a:solidFill>
                <a:schemeClr val="bg1"/>
              </a:solidFill>
              <a:latin typeface="Poppins Medium" panose="020B0604020202020204" charset="0"/>
              <a:cs typeface="Poppins Medium" panose="020B0604020202020204" charset="0"/>
            </a:endParaRPr>
          </a:p>
          <a:p>
            <a:pPr marL="0" indent="0" algn="just">
              <a:spcBef>
                <a:spcPts val="0"/>
              </a:spcBef>
              <a:spcAft>
                <a:spcPts val="200"/>
              </a:spcAft>
              <a:buNone/>
            </a:pPr>
            <a:r>
              <a:rPr lang="pt-BR" b="1" dirty="0">
                <a:solidFill>
                  <a:schemeClr val="bg1"/>
                </a:solidFill>
                <a:latin typeface="Poppins Medium" panose="020B0604020202020204" charset="0"/>
                <a:cs typeface="Poppins Medium" panose="020B0604020202020204" charset="0"/>
              </a:rPr>
              <a:t>Ocorrência de </a:t>
            </a:r>
            <a:r>
              <a:rPr lang="pt-BR" b="1" dirty="0">
                <a:solidFill>
                  <a:srgbClr val="00FF99"/>
                </a:solidFill>
                <a:latin typeface="Poppins Medium" panose="020B0604020202020204" charset="0"/>
                <a:cs typeface="Poppins Medium" panose="020B0604020202020204" charset="0"/>
              </a:rPr>
              <a:t>Vício Formal </a:t>
            </a:r>
            <a:r>
              <a:rPr lang="pt-BR" b="1" dirty="0">
                <a:solidFill>
                  <a:schemeClr val="bg1"/>
                </a:solidFill>
                <a:latin typeface="Poppins Medium" panose="020B0604020202020204" charset="0"/>
                <a:cs typeface="Poppins Medium" panose="020B0604020202020204" charset="0"/>
              </a:rPr>
              <a:t>– Alterações realizadas por uma das comissões não foram enviadas para a aprovação da casa legislativa originária.</a:t>
            </a:r>
          </a:p>
          <a:p>
            <a:pPr marL="0" indent="0" algn="just">
              <a:spcBef>
                <a:spcPts val="0"/>
              </a:spcBef>
              <a:spcAft>
                <a:spcPts val="200"/>
              </a:spcAft>
              <a:buNone/>
            </a:pPr>
            <a:endParaRPr lang="pt-BR" b="1" dirty="0">
              <a:solidFill>
                <a:schemeClr val="bg1"/>
              </a:solidFill>
              <a:latin typeface="Poppins Medium" panose="020B0604020202020204" charset="0"/>
              <a:cs typeface="Poppins Medium" panose="020B0604020202020204" charset="0"/>
            </a:endParaRPr>
          </a:p>
          <a:p>
            <a:pPr marL="0" indent="0" algn="just">
              <a:spcBef>
                <a:spcPts val="0"/>
              </a:spcBef>
              <a:spcAft>
                <a:spcPts val="200"/>
              </a:spcAft>
              <a:buNone/>
            </a:pPr>
            <a:endParaRPr lang="pt-BR" b="1" dirty="0">
              <a:solidFill>
                <a:schemeClr val="bg1"/>
              </a:solidFill>
              <a:latin typeface="Poppins Medium" panose="020B0604020202020204" charset="0"/>
              <a:cs typeface="Poppins Medium" panose="020B0604020202020204" charset="0"/>
            </a:endParaRPr>
          </a:p>
          <a:p>
            <a:pPr marL="0" indent="0" algn="just">
              <a:spcBef>
                <a:spcPts val="0"/>
              </a:spcBef>
              <a:spcAft>
                <a:spcPts val="200"/>
              </a:spcAft>
              <a:buNone/>
            </a:pPr>
            <a:r>
              <a:rPr lang="pt-BR" b="1" dirty="0">
                <a:solidFill>
                  <a:schemeClr val="bg1"/>
                </a:solidFill>
                <a:latin typeface="Poppins Medium" panose="020B0604020202020204" charset="0"/>
                <a:cs typeface="Poppins Medium" panose="020B0604020202020204" charset="0"/>
              </a:rPr>
              <a:t>CONCLUSÃO: A partir de 2007 o Regime Jurídico Único volta a ser </a:t>
            </a:r>
            <a:r>
              <a:rPr lang="pt-BR" b="1" dirty="0">
                <a:solidFill>
                  <a:srgbClr val="00FF99"/>
                </a:solidFill>
                <a:latin typeface="Poppins Medium" panose="020B0604020202020204" charset="0"/>
                <a:cs typeface="Poppins Medium" panose="020B0604020202020204" charset="0"/>
              </a:rPr>
              <a:t>obrigatório</a:t>
            </a:r>
            <a:r>
              <a:rPr lang="pt-BR" b="1" dirty="0">
                <a:solidFill>
                  <a:schemeClr val="bg1"/>
                </a:solidFill>
                <a:latin typeface="Poppins Medium" panose="020B0604020202020204" charset="0"/>
                <a:cs typeface="Poppins Medium" panose="020B0604020202020204" charset="0"/>
              </a:rPr>
              <a:t> – Decisão Liminar.</a:t>
            </a:r>
          </a:p>
          <a:p>
            <a:pPr marL="0" indent="0" algn="just">
              <a:spcBef>
                <a:spcPts val="0"/>
              </a:spcBef>
              <a:spcAft>
                <a:spcPts val="200"/>
              </a:spcAft>
              <a:buNone/>
            </a:pPr>
            <a:endParaRPr lang="pt-BR" b="1" dirty="0">
              <a:solidFill>
                <a:schemeClr val="bg1"/>
              </a:solidFill>
              <a:latin typeface="Poppins Medium" panose="020B0604020202020204" charset="0"/>
              <a:cs typeface="Poppins Medium" panose="020B0604020202020204" charset="0"/>
            </a:endParaRPr>
          </a:p>
          <a:p>
            <a:pPr marL="0" indent="0" algn="just">
              <a:spcBef>
                <a:spcPts val="0"/>
              </a:spcBef>
              <a:spcAft>
                <a:spcPts val="200"/>
              </a:spcAft>
              <a:buNone/>
            </a:pPr>
            <a:r>
              <a:rPr lang="pt-BR" b="1" dirty="0">
                <a:solidFill>
                  <a:schemeClr val="bg1"/>
                </a:solidFill>
                <a:latin typeface="Poppins Medium" panose="020B0604020202020204" charset="0"/>
                <a:cs typeface="Poppins Medium" panose="020B0604020202020204" charset="0"/>
              </a:rPr>
              <a:t>Julgamento da ADI 2.135 de 2007 (06 de novembro de 2024) – STF julga </a:t>
            </a:r>
            <a:r>
              <a:rPr lang="pt-BR" b="1" dirty="0">
                <a:solidFill>
                  <a:srgbClr val="00FF99"/>
                </a:solidFill>
                <a:latin typeface="Poppins Medium" panose="020B0604020202020204" charset="0"/>
                <a:cs typeface="Poppins Medium" panose="020B0604020202020204" charset="0"/>
              </a:rPr>
              <a:t>CONSTITUCIONAL</a:t>
            </a:r>
            <a:r>
              <a:rPr lang="pt-BR" b="1" dirty="0">
                <a:solidFill>
                  <a:schemeClr val="bg1"/>
                </a:solidFill>
                <a:latin typeface="Poppins Medium" panose="020B0604020202020204" charset="0"/>
                <a:cs typeface="Poppins Medium" panose="020B0604020202020204" charset="0"/>
              </a:rPr>
              <a:t> a nova redação do art. 39 da CF.</a:t>
            </a: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ClrTx/>
              <a:buSzTx/>
              <a:buFont typeface="Wingdings" panose="05000000000000000000" charset="0"/>
              <a:buChar char="Ø"/>
              <a:tabLst/>
              <a:defRPr/>
            </a:pPr>
            <a:endParaRPr kumimoji="0" lang="pt-BR" sz="3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Poppins Medium" panose="020B0604020202020204" charset="0"/>
              <a:ea typeface="+mn-ea"/>
              <a:cs typeface="Poppins Medium" panose="020B0604020202020204" charset="0"/>
            </a:endParaRP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ClrTx/>
              <a:buSzTx/>
              <a:buFont typeface="Wingdings" panose="05000000000000000000" charset="0"/>
              <a:buChar char="Ø"/>
              <a:tabLst/>
              <a:defRPr/>
            </a:pPr>
            <a:endParaRPr lang="pt-BR" dirty="0">
              <a:solidFill>
                <a:prstClr val="white"/>
              </a:solidFill>
              <a:latin typeface="Poppins Medium" panose="020B0604020202020204" charset="0"/>
              <a:cs typeface="Poppins Medium" panose="020B0604020202020204" charset="0"/>
            </a:endParaRP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endParaRPr kumimoji="0" lang="pt-BR" sz="3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Poppins Medium" panose="020B0604020202020204" charset="0"/>
              <a:ea typeface="+mn-ea"/>
              <a:cs typeface="Poppins Medium" panose="020B0604020202020204" charset="0"/>
            </a:endParaRPr>
          </a:p>
        </p:txBody>
      </p:sp>
      <p:sp>
        <p:nvSpPr>
          <p:cNvPr id="11" name="Título 1">
            <a:extLst>
              <a:ext uri="{FF2B5EF4-FFF2-40B4-BE49-F238E27FC236}">
                <a16:creationId xmlns:a16="http://schemas.microsoft.com/office/drawing/2014/main" id="{D3F4F5B7-83FC-0B49-8C13-077374552C1D}"/>
              </a:ext>
            </a:extLst>
          </p:cNvPr>
          <p:cNvSpPr txBox="1">
            <a:spLocks/>
          </p:cNvSpPr>
          <p:nvPr/>
        </p:nvSpPr>
        <p:spPr>
          <a:xfrm>
            <a:off x="8299297" y="324000"/>
            <a:ext cx="9000000" cy="720000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5400" b="0" i="0" u="none" strike="noStrike" kern="1200" cap="none" spc="0" normalizeH="0" baseline="0" noProof="0" dirty="0">
                <a:ln>
                  <a:noFill/>
                </a:ln>
                <a:solidFill>
                  <a:srgbClr val="FFBD59"/>
                </a:solidFill>
                <a:effectLst/>
                <a:uLnTx/>
                <a:uFillTx/>
                <a:latin typeface="Poppins Ultra-Bold" panose="020B0604020202020204" charset="0"/>
                <a:ea typeface="+mj-ea"/>
                <a:cs typeface="Poppins Ultra-Bold" panose="020B0604020202020204" charset="0"/>
              </a:rPr>
              <a:t>BREVE HISTÓRICO</a:t>
            </a:r>
          </a:p>
        </p:txBody>
      </p:sp>
    </p:spTree>
    <p:extLst>
      <p:ext uri="{BB962C8B-B14F-4D97-AF65-F5344CB8AC3E}">
        <p14:creationId xmlns:p14="http://schemas.microsoft.com/office/powerpoint/2010/main" val="337445947"/>
      </p:ext>
    </p:extLst>
  </p:cSld>
  <p:clrMapOvr>
    <a:masterClrMapping/>
  </p:clrMapOvr>
  <p:transition spd="med">
    <p:pull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50A30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4F0FBC76-C121-F4F2-E9D1-3274B7488D8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>
            <a:extLst>
              <a:ext uri="{FF2B5EF4-FFF2-40B4-BE49-F238E27FC236}">
                <a16:creationId xmlns:a16="http://schemas.microsoft.com/office/drawing/2014/main" id="{61A20D46-2E1D-2820-6EB0-CA5C6BE11C12}"/>
              </a:ext>
            </a:extLst>
          </p:cNvPr>
          <p:cNvSpPr/>
          <p:nvPr/>
        </p:nvSpPr>
        <p:spPr>
          <a:xfrm>
            <a:off x="13296598" y="5789876"/>
            <a:ext cx="7925404" cy="7925404"/>
          </a:xfrm>
          <a:custGeom>
            <a:avLst/>
            <a:gdLst/>
            <a:ahLst/>
            <a:cxnLst/>
            <a:rect l="l" t="t" r="r" b="b"/>
            <a:pathLst>
              <a:path w="7925404" h="7925404">
                <a:moveTo>
                  <a:pt x="0" y="0"/>
                </a:moveTo>
                <a:lnTo>
                  <a:pt x="7925404" y="0"/>
                </a:lnTo>
                <a:lnTo>
                  <a:pt x="7925404" y="7925404"/>
                </a:lnTo>
                <a:lnTo>
                  <a:pt x="0" y="7925404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25000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pSp>
        <p:nvGrpSpPr>
          <p:cNvPr id="3" name="Group 3">
            <a:extLst>
              <a:ext uri="{FF2B5EF4-FFF2-40B4-BE49-F238E27FC236}">
                <a16:creationId xmlns:a16="http://schemas.microsoft.com/office/drawing/2014/main" id="{5E5E119C-3820-BD42-6D7C-8E4E4CFAC74D}"/>
              </a:ext>
            </a:extLst>
          </p:cNvPr>
          <p:cNvGrpSpPr/>
          <p:nvPr/>
        </p:nvGrpSpPr>
        <p:grpSpPr>
          <a:xfrm>
            <a:off x="14621819" y="7604879"/>
            <a:ext cx="3329153" cy="2332813"/>
            <a:chOff x="0" y="0"/>
            <a:chExt cx="4438871" cy="3110418"/>
          </a:xfrm>
        </p:grpSpPr>
        <p:sp>
          <p:nvSpPr>
            <p:cNvPr id="4" name="Freeform 4">
              <a:extLst>
                <a:ext uri="{FF2B5EF4-FFF2-40B4-BE49-F238E27FC236}">
                  <a16:creationId xmlns:a16="http://schemas.microsoft.com/office/drawing/2014/main" id="{1973400B-3259-0300-BCC5-F074AE35412C}"/>
                </a:ext>
              </a:extLst>
            </p:cNvPr>
            <p:cNvSpPr/>
            <p:nvPr/>
          </p:nvSpPr>
          <p:spPr>
            <a:xfrm>
              <a:off x="0" y="0"/>
              <a:ext cx="4438871" cy="2274921"/>
            </a:xfrm>
            <a:custGeom>
              <a:avLst/>
              <a:gdLst/>
              <a:ahLst/>
              <a:cxnLst/>
              <a:rect l="l" t="t" r="r" b="b"/>
              <a:pathLst>
                <a:path w="4438871" h="2274921">
                  <a:moveTo>
                    <a:pt x="0" y="0"/>
                  </a:moveTo>
                  <a:lnTo>
                    <a:pt x="4438871" y="0"/>
                  </a:lnTo>
                  <a:lnTo>
                    <a:pt x="4438871" y="2274921"/>
                  </a:lnTo>
                  <a:lnTo>
                    <a:pt x="0" y="227492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4"/>
              <a:stretch>
                <a:fillRect/>
              </a:stretch>
            </a:blip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pt-BR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" name="TextBox 5">
              <a:extLst>
                <a:ext uri="{FF2B5EF4-FFF2-40B4-BE49-F238E27FC236}">
                  <a16:creationId xmlns:a16="http://schemas.microsoft.com/office/drawing/2014/main" id="{98393C06-D6AA-D51B-1E14-64F7D86BC715}"/>
                </a:ext>
              </a:extLst>
            </p:cNvPr>
            <p:cNvSpPr txBox="1"/>
            <p:nvPr/>
          </p:nvSpPr>
          <p:spPr>
            <a:xfrm>
              <a:off x="505380" y="1905812"/>
              <a:ext cx="3591080" cy="462399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ts val="2924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88" b="0" i="0" u="none" strike="noStrike" kern="1200" cap="none" spc="37" normalizeH="0" baseline="0" noProof="0">
                  <a:ln>
                    <a:noFill/>
                  </a:ln>
                  <a:solidFill>
                    <a:srgbClr val="0EFEC1"/>
                  </a:solidFill>
                  <a:effectLst/>
                  <a:uLnTx/>
                  <a:uFillTx/>
                  <a:latin typeface="Open Sans Extra Bold"/>
                  <a:ea typeface="Open Sans Extra Bold"/>
                  <a:cs typeface="Open Sans Extra Bold"/>
                  <a:sym typeface="Open Sans Extra Bold"/>
                </a:rPr>
                <a:t>PREVIDENCIÁRIO</a:t>
              </a:r>
            </a:p>
          </p:txBody>
        </p:sp>
        <p:sp>
          <p:nvSpPr>
            <p:cNvPr id="6" name="TextBox 6">
              <a:extLst>
                <a:ext uri="{FF2B5EF4-FFF2-40B4-BE49-F238E27FC236}">
                  <a16:creationId xmlns:a16="http://schemas.microsoft.com/office/drawing/2014/main" id="{C35034D1-7266-36AA-9CE6-E1459DE9DEDD}"/>
                </a:ext>
              </a:extLst>
            </p:cNvPr>
            <p:cNvSpPr txBox="1"/>
            <p:nvPr/>
          </p:nvSpPr>
          <p:spPr>
            <a:xfrm>
              <a:off x="479325" y="2287292"/>
              <a:ext cx="3090646" cy="663486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ts val="4194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996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League Spartan"/>
                  <a:ea typeface="League Spartan"/>
                  <a:cs typeface="League Spartan"/>
                  <a:sym typeface="League Spartan"/>
                </a:rPr>
                <a:t>AEPREMERJ</a:t>
              </a:r>
            </a:p>
          </p:txBody>
        </p:sp>
        <p:sp>
          <p:nvSpPr>
            <p:cNvPr id="7" name="TextBox 7">
              <a:extLst>
                <a:ext uri="{FF2B5EF4-FFF2-40B4-BE49-F238E27FC236}">
                  <a16:creationId xmlns:a16="http://schemas.microsoft.com/office/drawing/2014/main" id="{2E7A834E-8C4C-8205-2B01-3709725DCE92}"/>
                </a:ext>
              </a:extLst>
            </p:cNvPr>
            <p:cNvSpPr txBox="1"/>
            <p:nvPr/>
          </p:nvSpPr>
          <p:spPr>
            <a:xfrm>
              <a:off x="505380" y="1628469"/>
              <a:ext cx="2269435" cy="385628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ts val="2472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766" b="0" i="0" u="none" strike="noStrike" kern="1200" cap="none" spc="210" normalizeH="0" baseline="0" noProof="0">
                  <a:ln>
                    <a:noFill/>
                  </a:ln>
                  <a:solidFill>
                    <a:srgbClr val="0EFEC1"/>
                  </a:solidFill>
                  <a:effectLst/>
                  <a:uLnTx/>
                  <a:uFillTx/>
                  <a:latin typeface="Open Sans"/>
                  <a:ea typeface="Open Sans"/>
                  <a:cs typeface="Open Sans"/>
                  <a:sym typeface="Open Sans"/>
                </a:rPr>
                <a:t>CONGRESSO</a:t>
              </a:r>
            </a:p>
          </p:txBody>
        </p:sp>
        <p:sp>
          <p:nvSpPr>
            <p:cNvPr id="8" name="TextBox 8">
              <a:extLst>
                <a:ext uri="{FF2B5EF4-FFF2-40B4-BE49-F238E27FC236}">
                  <a16:creationId xmlns:a16="http://schemas.microsoft.com/office/drawing/2014/main" id="{D94B619C-281C-704A-BE29-ACFEF32DED45}"/>
                </a:ext>
              </a:extLst>
            </p:cNvPr>
            <p:cNvSpPr txBox="1"/>
            <p:nvPr/>
          </p:nvSpPr>
          <p:spPr>
            <a:xfrm>
              <a:off x="957136" y="2853209"/>
              <a:ext cx="2135025" cy="257209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ts val="1531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9" name="TextBox 9">
              <a:extLst>
                <a:ext uri="{FF2B5EF4-FFF2-40B4-BE49-F238E27FC236}">
                  <a16:creationId xmlns:a16="http://schemas.microsoft.com/office/drawing/2014/main" id="{3168E48D-1D73-E141-4798-60764AC78F92}"/>
                </a:ext>
              </a:extLst>
            </p:cNvPr>
            <p:cNvSpPr txBox="1"/>
            <p:nvPr/>
          </p:nvSpPr>
          <p:spPr>
            <a:xfrm>
              <a:off x="257379" y="946884"/>
              <a:ext cx="1684463" cy="705027"/>
            </a:xfrm>
            <a:prstGeom prst="rect">
              <a:avLst/>
            </a:prstGeom>
          </p:spPr>
          <p:txBody>
            <a:bodyPr wrap="square" lIns="0" tIns="0" rIns="0" bIns="0" rtlCol="0" anchor="t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ts val="4431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800" b="0" i="0" u="none" strike="noStrike" kern="1200" cap="none" spc="56" normalizeH="0" baseline="0" noProof="0" dirty="0">
                  <a:ln>
                    <a:noFill/>
                  </a:ln>
                  <a:solidFill>
                    <a:srgbClr val="0EFEC1"/>
                  </a:solidFill>
                  <a:effectLst/>
                  <a:uLnTx/>
                  <a:uFillTx/>
                  <a:latin typeface="Open Sans Extra Bold"/>
                  <a:ea typeface="Open Sans Extra Bold"/>
                  <a:cs typeface="Open Sans Extra Bold"/>
                  <a:sym typeface="Open Sans Extra Bold"/>
                </a:rPr>
                <a:t>XVIII</a:t>
              </a:r>
            </a:p>
          </p:txBody>
        </p:sp>
      </p:grpSp>
      <p:sp>
        <p:nvSpPr>
          <p:cNvPr id="10" name="Espaço Reservado para Conteúdo 2">
            <a:extLst>
              <a:ext uri="{FF2B5EF4-FFF2-40B4-BE49-F238E27FC236}">
                <a16:creationId xmlns:a16="http://schemas.microsoft.com/office/drawing/2014/main" id="{C8128441-3032-E1BF-1377-2D17D0BB4AC1}"/>
              </a:ext>
            </a:extLst>
          </p:cNvPr>
          <p:cNvSpPr txBox="1">
            <a:spLocks/>
          </p:cNvSpPr>
          <p:nvPr/>
        </p:nvSpPr>
        <p:spPr>
          <a:xfrm>
            <a:off x="486000" y="1242000"/>
            <a:ext cx="13949818" cy="810000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spcBef>
                <a:spcPts val="0"/>
              </a:spcBef>
              <a:spcAft>
                <a:spcPts val="200"/>
              </a:spcAft>
              <a:buNone/>
            </a:pPr>
            <a:endParaRPr lang="pt-BR" b="1" dirty="0">
              <a:solidFill>
                <a:schemeClr val="bg1"/>
              </a:solidFill>
              <a:latin typeface="Poppins Medium" panose="020B0604020202020204" charset="0"/>
              <a:cs typeface="Poppins Medium" panose="020B0604020202020204" charset="0"/>
            </a:endParaRPr>
          </a:p>
          <a:p>
            <a:pPr marL="514350" indent="-514350" algn="just">
              <a:spcBef>
                <a:spcPts val="0"/>
              </a:spcBef>
              <a:spcAft>
                <a:spcPts val="200"/>
              </a:spcAft>
              <a:buAutoNum type="arabicPeriod"/>
            </a:pPr>
            <a:r>
              <a:rPr lang="pt-BR" b="1" dirty="0">
                <a:solidFill>
                  <a:schemeClr val="bg1"/>
                </a:solidFill>
                <a:latin typeface="Poppins Medium" panose="020B0604020202020204" charset="0"/>
                <a:cs typeface="Poppins Medium" panose="020B0604020202020204" charset="0"/>
              </a:rPr>
              <a:t>Os entes federativos poderão instituir </a:t>
            </a:r>
            <a:r>
              <a:rPr lang="pt-BR" b="1" dirty="0">
                <a:solidFill>
                  <a:srgbClr val="00FF99"/>
                </a:solidFill>
                <a:latin typeface="Poppins Medium" panose="020B0604020202020204" charset="0"/>
                <a:cs typeface="Poppins Medium" panose="020B0604020202020204" charset="0"/>
              </a:rPr>
              <a:t>regimes mistos </a:t>
            </a:r>
            <a:r>
              <a:rPr lang="pt-BR" b="1" dirty="0">
                <a:solidFill>
                  <a:schemeClr val="bg1"/>
                </a:solidFill>
                <a:latin typeface="Poppins Medium" panose="020B0604020202020204" charset="0"/>
                <a:cs typeface="Poppins Medium" panose="020B0604020202020204" charset="0"/>
              </a:rPr>
              <a:t>(estatutário e CLT).</a:t>
            </a:r>
          </a:p>
          <a:p>
            <a:pPr marL="514350" indent="-514350" algn="just">
              <a:spcBef>
                <a:spcPts val="0"/>
              </a:spcBef>
              <a:spcAft>
                <a:spcPts val="200"/>
              </a:spcAft>
              <a:buAutoNum type="arabicPeriod"/>
            </a:pPr>
            <a:endParaRPr lang="pt-BR" b="1" dirty="0">
              <a:solidFill>
                <a:schemeClr val="bg1"/>
              </a:solidFill>
              <a:latin typeface="Poppins Medium" panose="020B0604020202020204" charset="0"/>
              <a:cs typeface="Poppins Medium" panose="020B0604020202020204" charset="0"/>
            </a:endParaRPr>
          </a:p>
          <a:p>
            <a:pPr marL="514350" indent="-514350" algn="just">
              <a:spcBef>
                <a:spcPts val="0"/>
              </a:spcBef>
              <a:spcAft>
                <a:spcPts val="200"/>
              </a:spcAft>
              <a:buAutoNum type="arabicPeriod"/>
            </a:pPr>
            <a:r>
              <a:rPr lang="pt-BR" b="1" dirty="0">
                <a:solidFill>
                  <a:schemeClr val="bg1"/>
                </a:solidFill>
                <a:latin typeface="Poppins Medium" panose="020B0604020202020204" charset="0"/>
                <a:cs typeface="Poppins Medium" panose="020B0604020202020204" charset="0"/>
              </a:rPr>
              <a:t>De acordo com decisão do STF (precedente – contratação de celetista – Agências Reguladoras) o regime CLT é </a:t>
            </a:r>
            <a:r>
              <a:rPr lang="pt-BR" b="1" dirty="0">
                <a:solidFill>
                  <a:srgbClr val="00FF99"/>
                </a:solidFill>
                <a:latin typeface="Poppins Medium" panose="020B0604020202020204" charset="0"/>
                <a:cs typeface="Poppins Medium" panose="020B0604020202020204" charset="0"/>
              </a:rPr>
              <a:t>vedado</a:t>
            </a:r>
            <a:r>
              <a:rPr lang="pt-BR" b="1" dirty="0">
                <a:solidFill>
                  <a:schemeClr val="bg1"/>
                </a:solidFill>
                <a:latin typeface="Poppins Medium" panose="020B0604020202020204" charset="0"/>
                <a:cs typeface="Poppins Medium" panose="020B0604020202020204" charset="0"/>
              </a:rPr>
              <a:t> para a contratação de servidores integrantes das “</a:t>
            </a:r>
            <a:r>
              <a:rPr lang="pt-BR" b="1" dirty="0">
                <a:solidFill>
                  <a:srgbClr val="00FF99"/>
                </a:solidFill>
                <a:latin typeface="Poppins Medium" panose="020B0604020202020204" charset="0"/>
                <a:cs typeface="Poppins Medium" panose="020B0604020202020204" charset="0"/>
              </a:rPr>
              <a:t>carreiras de Estado”.</a:t>
            </a:r>
          </a:p>
          <a:p>
            <a:pPr marL="0" indent="0" algn="just">
              <a:spcBef>
                <a:spcPts val="0"/>
              </a:spcBef>
              <a:spcAft>
                <a:spcPts val="200"/>
              </a:spcAft>
              <a:buNone/>
            </a:pPr>
            <a:endParaRPr lang="pt-BR" b="1" dirty="0">
              <a:solidFill>
                <a:schemeClr val="bg1"/>
              </a:solidFill>
              <a:latin typeface="Poppins Medium" panose="020B0604020202020204" charset="0"/>
              <a:cs typeface="Poppins Medium" panose="020B0604020202020204" charset="0"/>
            </a:endParaRPr>
          </a:p>
          <a:p>
            <a:pPr marL="0" indent="0" algn="just">
              <a:spcBef>
                <a:spcPts val="0"/>
              </a:spcBef>
              <a:spcAft>
                <a:spcPts val="200"/>
              </a:spcAft>
              <a:buNone/>
            </a:pPr>
            <a:r>
              <a:rPr lang="pt-BR" b="1" dirty="0">
                <a:solidFill>
                  <a:schemeClr val="bg1"/>
                </a:solidFill>
                <a:latin typeface="Poppins Medium" panose="020B0604020202020204" charset="0"/>
                <a:cs typeface="Poppins Medium" panose="020B0604020202020204" charset="0"/>
              </a:rPr>
              <a:t>3. Prevalece  a exigência de </a:t>
            </a:r>
            <a:r>
              <a:rPr lang="pt-BR" b="1" dirty="0">
                <a:solidFill>
                  <a:srgbClr val="00FF99"/>
                </a:solidFill>
                <a:latin typeface="Poppins Medium" panose="020B0604020202020204" charset="0"/>
                <a:cs typeface="Poppins Medium" panose="020B0604020202020204" charset="0"/>
              </a:rPr>
              <a:t>concurso público </a:t>
            </a:r>
            <a:r>
              <a:rPr lang="pt-BR" b="1" dirty="0">
                <a:solidFill>
                  <a:schemeClr val="bg1"/>
                </a:solidFill>
                <a:latin typeface="Poppins Medium" panose="020B0604020202020204" charset="0"/>
                <a:cs typeface="Poppins Medium" panose="020B0604020202020204" charset="0"/>
              </a:rPr>
              <a:t>(Art. 37,II da CF/88).</a:t>
            </a:r>
          </a:p>
          <a:p>
            <a:pPr marL="0" indent="0" algn="just">
              <a:spcBef>
                <a:spcPts val="0"/>
              </a:spcBef>
              <a:spcAft>
                <a:spcPts val="200"/>
              </a:spcAft>
              <a:buNone/>
            </a:pPr>
            <a:endParaRPr lang="pt-BR" b="1" dirty="0">
              <a:solidFill>
                <a:schemeClr val="bg1"/>
              </a:solidFill>
              <a:latin typeface="Poppins Medium" panose="020B0604020202020204" charset="0"/>
              <a:cs typeface="Poppins Medium" panose="020B0604020202020204" charset="0"/>
            </a:endParaRPr>
          </a:p>
          <a:p>
            <a:pPr marL="0" indent="0" algn="just">
              <a:spcBef>
                <a:spcPts val="0"/>
              </a:spcBef>
              <a:spcAft>
                <a:spcPts val="200"/>
              </a:spcAft>
              <a:buNone/>
            </a:pPr>
            <a:r>
              <a:rPr lang="pt-BR" b="1" dirty="0">
                <a:solidFill>
                  <a:schemeClr val="bg1"/>
                </a:solidFill>
                <a:latin typeface="Poppins Medium" panose="020B0604020202020204" charset="0"/>
                <a:cs typeface="Poppins Medium" panose="020B0604020202020204" charset="0"/>
              </a:rPr>
              <a:t> 4. Necessidade de motivação para dispensa do empregado público (</a:t>
            </a:r>
            <a:r>
              <a:rPr lang="pt-BR" b="1" dirty="0">
                <a:solidFill>
                  <a:srgbClr val="00FF99"/>
                </a:solidFill>
                <a:latin typeface="Poppins Medium" panose="020B0604020202020204" charset="0"/>
                <a:cs typeface="Poppins Medium" panose="020B0604020202020204" charset="0"/>
              </a:rPr>
              <a:t>Motivação razoável com base no princípio da impessoalidade</a:t>
            </a:r>
            <a:r>
              <a:rPr lang="pt-BR" b="1" dirty="0">
                <a:solidFill>
                  <a:schemeClr val="bg1"/>
                </a:solidFill>
                <a:latin typeface="Poppins Medium" panose="020B0604020202020204" charset="0"/>
                <a:cs typeface="Poppins Medium" panose="020B0604020202020204" charset="0"/>
              </a:rPr>
              <a:t>).</a:t>
            </a:r>
          </a:p>
          <a:p>
            <a:pPr marL="0" indent="0" algn="just">
              <a:spcBef>
                <a:spcPts val="0"/>
              </a:spcBef>
              <a:spcAft>
                <a:spcPts val="200"/>
              </a:spcAft>
              <a:buNone/>
            </a:pPr>
            <a:endParaRPr lang="pt-BR" b="1" dirty="0">
              <a:solidFill>
                <a:schemeClr val="bg1"/>
              </a:solidFill>
              <a:latin typeface="Poppins Medium" panose="020B0604020202020204" charset="0"/>
              <a:cs typeface="Poppins Medium" panose="020B0604020202020204" charset="0"/>
            </a:endParaRPr>
          </a:p>
          <a:p>
            <a:pPr marL="0" indent="0" algn="just">
              <a:spcBef>
                <a:spcPts val="0"/>
              </a:spcBef>
              <a:spcAft>
                <a:spcPts val="200"/>
              </a:spcAft>
              <a:buNone/>
            </a:pPr>
            <a:endParaRPr lang="pt-BR" b="1" dirty="0">
              <a:solidFill>
                <a:schemeClr val="bg1"/>
              </a:solidFill>
              <a:latin typeface="Poppins Medium" panose="020B0604020202020204" charset="0"/>
              <a:cs typeface="Poppins Medium" panose="020B0604020202020204" charset="0"/>
            </a:endParaRPr>
          </a:p>
          <a:p>
            <a:pPr marL="0" indent="0" algn="just">
              <a:spcBef>
                <a:spcPts val="0"/>
              </a:spcBef>
              <a:spcAft>
                <a:spcPts val="200"/>
              </a:spcAft>
              <a:buNone/>
            </a:pPr>
            <a:endParaRPr lang="pt-BR" b="1" dirty="0">
              <a:solidFill>
                <a:schemeClr val="bg1"/>
              </a:solidFill>
              <a:latin typeface="Poppins Medium" panose="020B0604020202020204" charset="0"/>
              <a:cs typeface="Poppins Medium" panose="020B0604020202020204" charset="0"/>
            </a:endParaRP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ClrTx/>
              <a:buSzTx/>
              <a:buFont typeface="Wingdings" panose="05000000000000000000" charset="0"/>
              <a:buChar char="Ø"/>
              <a:tabLst/>
              <a:defRPr/>
            </a:pPr>
            <a:endParaRPr kumimoji="0" lang="pt-BR" sz="3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Poppins Medium" panose="020B0604020202020204" charset="0"/>
              <a:ea typeface="+mn-ea"/>
              <a:cs typeface="Poppins Medium" panose="020B0604020202020204" charset="0"/>
            </a:endParaRP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ClrTx/>
              <a:buSzTx/>
              <a:buFont typeface="Wingdings" panose="05000000000000000000" charset="0"/>
              <a:buChar char="Ø"/>
              <a:tabLst/>
              <a:defRPr/>
            </a:pPr>
            <a:endParaRPr lang="pt-BR" dirty="0">
              <a:solidFill>
                <a:prstClr val="white"/>
              </a:solidFill>
              <a:latin typeface="Poppins Medium" panose="020B0604020202020204" charset="0"/>
              <a:cs typeface="Poppins Medium" panose="020B0604020202020204" charset="0"/>
            </a:endParaRP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pt-BR" sz="3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Poppins Medium" panose="020B0604020202020204" charset="0"/>
                <a:ea typeface="+mn-ea"/>
                <a:cs typeface="Poppins Medium" panose="020B0604020202020204" charset="0"/>
              </a:rPr>
              <a:t> </a:t>
            </a:r>
          </a:p>
        </p:txBody>
      </p:sp>
      <p:sp>
        <p:nvSpPr>
          <p:cNvPr id="11" name="Título 1">
            <a:extLst>
              <a:ext uri="{FF2B5EF4-FFF2-40B4-BE49-F238E27FC236}">
                <a16:creationId xmlns:a16="http://schemas.microsoft.com/office/drawing/2014/main" id="{4C1A784E-3A37-A0A5-D760-D76D52FD629B}"/>
              </a:ext>
            </a:extLst>
          </p:cNvPr>
          <p:cNvSpPr txBox="1">
            <a:spLocks/>
          </p:cNvSpPr>
          <p:nvPr/>
        </p:nvSpPr>
        <p:spPr>
          <a:xfrm>
            <a:off x="5257800" y="324000"/>
            <a:ext cx="12041497" cy="720000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5400" dirty="0">
                <a:solidFill>
                  <a:srgbClr val="FFBD59"/>
                </a:solidFill>
                <a:latin typeface="Poppins Ultra-Bold" panose="020B0604020202020204" charset="0"/>
                <a:cs typeface="Poppins Ultra-Bold" panose="020B0604020202020204" charset="0"/>
              </a:rPr>
              <a:t>CONCLUSÕES DA DECISÃO DO STF</a:t>
            </a:r>
            <a:endParaRPr kumimoji="0" lang="pt-BR" sz="5400" b="0" i="0" u="none" strike="noStrike" kern="1200" cap="none" spc="0" normalizeH="0" baseline="0" noProof="0" dirty="0">
              <a:ln>
                <a:noFill/>
              </a:ln>
              <a:solidFill>
                <a:srgbClr val="FFBD59"/>
              </a:solidFill>
              <a:effectLst/>
              <a:uLnTx/>
              <a:uFillTx/>
              <a:latin typeface="Poppins Ultra-Bold" panose="020B0604020202020204" charset="0"/>
              <a:ea typeface="+mj-ea"/>
              <a:cs typeface="Poppins Ultra-Bold" panose="020B060402020202020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41688833"/>
      </p:ext>
    </p:extLst>
  </p:cSld>
  <p:clrMapOvr>
    <a:masterClrMapping/>
  </p:clrMapOvr>
  <p:transition spd="med">
    <p:pull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50A30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DDC367C1-884B-1855-3AB4-ED7A5381FD7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>
            <a:extLst>
              <a:ext uri="{FF2B5EF4-FFF2-40B4-BE49-F238E27FC236}">
                <a16:creationId xmlns:a16="http://schemas.microsoft.com/office/drawing/2014/main" id="{E33736A7-CFE9-72C8-56AF-D69CE1A944F4}"/>
              </a:ext>
            </a:extLst>
          </p:cNvPr>
          <p:cNvSpPr/>
          <p:nvPr/>
        </p:nvSpPr>
        <p:spPr>
          <a:xfrm>
            <a:off x="13296598" y="5789876"/>
            <a:ext cx="7925404" cy="7925404"/>
          </a:xfrm>
          <a:custGeom>
            <a:avLst/>
            <a:gdLst/>
            <a:ahLst/>
            <a:cxnLst/>
            <a:rect l="l" t="t" r="r" b="b"/>
            <a:pathLst>
              <a:path w="7925404" h="7925404">
                <a:moveTo>
                  <a:pt x="0" y="0"/>
                </a:moveTo>
                <a:lnTo>
                  <a:pt x="7925404" y="0"/>
                </a:lnTo>
                <a:lnTo>
                  <a:pt x="7925404" y="7925404"/>
                </a:lnTo>
                <a:lnTo>
                  <a:pt x="0" y="7925404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25000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pSp>
        <p:nvGrpSpPr>
          <p:cNvPr id="3" name="Group 3">
            <a:extLst>
              <a:ext uri="{FF2B5EF4-FFF2-40B4-BE49-F238E27FC236}">
                <a16:creationId xmlns:a16="http://schemas.microsoft.com/office/drawing/2014/main" id="{F908BE32-4F30-A5CA-847C-DB932D265E2B}"/>
              </a:ext>
            </a:extLst>
          </p:cNvPr>
          <p:cNvGrpSpPr/>
          <p:nvPr/>
        </p:nvGrpSpPr>
        <p:grpSpPr>
          <a:xfrm>
            <a:off x="14621819" y="7604879"/>
            <a:ext cx="3329153" cy="2332813"/>
            <a:chOff x="0" y="0"/>
            <a:chExt cx="4438871" cy="3110418"/>
          </a:xfrm>
        </p:grpSpPr>
        <p:sp>
          <p:nvSpPr>
            <p:cNvPr id="4" name="Freeform 4">
              <a:extLst>
                <a:ext uri="{FF2B5EF4-FFF2-40B4-BE49-F238E27FC236}">
                  <a16:creationId xmlns:a16="http://schemas.microsoft.com/office/drawing/2014/main" id="{D3884B15-E4E7-1818-212F-81E85D9ED9C7}"/>
                </a:ext>
              </a:extLst>
            </p:cNvPr>
            <p:cNvSpPr/>
            <p:nvPr/>
          </p:nvSpPr>
          <p:spPr>
            <a:xfrm>
              <a:off x="0" y="0"/>
              <a:ext cx="4438871" cy="2274921"/>
            </a:xfrm>
            <a:custGeom>
              <a:avLst/>
              <a:gdLst/>
              <a:ahLst/>
              <a:cxnLst/>
              <a:rect l="l" t="t" r="r" b="b"/>
              <a:pathLst>
                <a:path w="4438871" h="2274921">
                  <a:moveTo>
                    <a:pt x="0" y="0"/>
                  </a:moveTo>
                  <a:lnTo>
                    <a:pt x="4438871" y="0"/>
                  </a:lnTo>
                  <a:lnTo>
                    <a:pt x="4438871" y="2274921"/>
                  </a:lnTo>
                  <a:lnTo>
                    <a:pt x="0" y="227492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4"/>
              <a:stretch>
                <a:fillRect/>
              </a:stretch>
            </a:blip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pt-BR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" name="TextBox 5">
              <a:extLst>
                <a:ext uri="{FF2B5EF4-FFF2-40B4-BE49-F238E27FC236}">
                  <a16:creationId xmlns:a16="http://schemas.microsoft.com/office/drawing/2014/main" id="{F785671A-AD8D-F586-DE95-231E2F6E1B10}"/>
                </a:ext>
              </a:extLst>
            </p:cNvPr>
            <p:cNvSpPr txBox="1"/>
            <p:nvPr/>
          </p:nvSpPr>
          <p:spPr>
            <a:xfrm>
              <a:off x="505380" y="1905812"/>
              <a:ext cx="3591080" cy="462399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ts val="2924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88" b="0" i="0" u="none" strike="noStrike" kern="1200" cap="none" spc="37" normalizeH="0" baseline="0" noProof="0">
                  <a:ln>
                    <a:noFill/>
                  </a:ln>
                  <a:solidFill>
                    <a:srgbClr val="0EFEC1"/>
                  </a:solidFill>
                  <a:effectLst/>
                  <a:uLnTx/>
                  <a:uFillTx/>
                  <a:latin typeface="Open Sans Extra Bold"/>
                  <a:ea typeface="Open Sans Extra Bold"/>
                  <a:cs typeface="Open Sans Extra Bold"/>
                  <a:sym typeface="Open Sans Extra Bold"/>
                </a:rPr>
                <a:t>PREVIDENCIÁRIO</a:t>
              </a:r>
            </a:p>
          </p:txBody>
        </p:sp>
        <p:sp>
          <p:nvSpPr>
            <p:cNvPr id="6" name="TextBox 6">
              <a:extLst>
                <a:ext uri="{FF2B5EF4-FFF2-40B4-BE49-F238E27FC236}">
                  <a16:creationId xmlns:a16="http://schemas.microsoft.com/office/drawing/2014/main" id="{8F42A084-DE7D-0907-807C-E285D5373410}"/>
                </a:ext>
              </a:extLst>
            </p:cNvPr>
            <p:cNvSpPr txBox="1"/>
            <p:nvPr/>
          </p:nvSpPr>
          <p:spPr>
            <a:xfrm>
              <a:off x="479325" y="2287292"/>
              <a:ext cx="3090646" cy="663486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ts val="4194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996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League Spartan"/>
                  <a:ea typeface="League Spartan"/>
                  <a:cs typeface="League Spartan"/>
                  <a:sym typeface="League Spartan"/>
                </a:rPr>
                <a:t>AEPREMERJ</a:t>
              </a:r>
            </a:p>
          </p:txBody>
        </p:sp>
        <p:sp>
          <p:nvSpPr>
            <p:cNvPr id="7" name="TextBox 7">
              <a:extLst>
                <a:ext uri="{FF2B5EF4-FFF2-40B4-BE49-F238E27FC236}">
                  <a16:creationId xmlns:a16="http://schemas.microsoft.com/office/drawing/2014/main" id="{9C83804B-CE7B-0564-073E-EDC1968666F7}"/>
                </a:ext>
              </a:extLst>
            </p:cNvPr>
            <p:cNvSpPr txBox="1"/>
            <p:nvPr/>
          </p:nvSpPr>
          <p:spPr>
            <a:xfrm>
              <a:off x="505380" y="1628469"/>
              <a:ext cx="2269435" cy="385628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ts val="2472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766" b="0" i="0" u="none" strike="noStrike" kern="1200" cap="none" spc="210" normalizeH="0" baseline="0" noProof="0">
                  <a:ln>
                    <a:noFill/>
                  </a:ln>
                  <a:solidFill>
                    <a:srgbClr val="0EFEC1"/>
                  </a:solidFill>
                  <a:effectLst/>
                  <a:uLnTx/>
                  <a:uFillTx/>
                  <a:latin typeface="Open Sans"/>
                  <a:ea typeface="Open Sans"/>
                  <a:cs typeface="Open Sans"/>
                  <a:sym typeface="Open Sans"/>
                </a:rPr>
                <a:t>CONGRESSO</a:t>
              </a:r>
            </a:p>
          </p:txBody>
        </p:sp>
        <p:sp>
          <p:nvSpPr>
            <p:cNvPr id="8" name="TextBox 8">
              <a:extLst>
                <a:ext uri="{FF2B5EF4-FFF2-40B4-BE49-F238E27FC236}">
                  <a16:creationId xmlns:a16="http://schemas.microsoft.com/office/drawing/2014/main" id="{BCAB151E-76B1-5159-03D5-644D1081FDB8}"/>
                </a:ext>
              </a:extLst>
            </p:cNvPr>
            <p:cNvSpPr txBox="1"/>
            <p:nvPr/>
          </p:nvSpPr>
          <p:spPr>
            <a:xfrm>
              <a:off x="957136" y="2853209"/>
              <a:ext cx="2135025" cy="257209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ts val="1531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9" name="TextBox 9">
              <a:extLst>
                <a:ext uri="{FF2B5EF4-FFF2-40B4-BE49-F238E27FC236}">
                  <a16:creationId xmlns:a16="http://schemas.microsoft.com/office/drawing/2014/main" id="{C64DC92E-5925-BC1E-30B0-40455D2F5A03}"/>
                </a:ext>
              </a:extLst>
            </p:cNvPr>
            <p:cNvSpPr txBox="1"/>
            <p:nvPr/>
          </p:nvSpPr>
          <p:spPr>
            <a:xfrm>
              <a:off x="257379" y="946884"/>
              <a:ext cx="1684463" cy="705027"/>
            </a:xfrm>
            <a:prstGeom prst="rect">
              <a:avLst/>
            </a:prstGeom>
          </p:spPr>
          <p:txBody>
            <a:bodyPr wrap="square" lIns="0" tIns="0" rIns="0" bIns="0" rtlCol="0" anchor="t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ts val="4431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800" b="0" i="0" u="none" strike="noStrike" kern="1200" cap="none" spc="56" normalizeH="0" baseline="0" noProof="0" dirty="0">
                  <a:ln>
                    <a:noFill/>
                  </a:ln>
                  <a:solidFill>
                    <a:srgbClr val="0EFEC1"/>
                  </a:solidFill>
                  <a:effectLst/>
                  <a:uLnTx/>
                  <a:uFillTx/>
                  <a:latin typeface="Open Sans Extra Bold"/>
                  <a:ea typeface="Open Sans Extra Bold"/>
                  <a:cs typeface="Open Sans Extra Bold"/>
                  <a:sym typeface="Open Sans Extra Bold"/>
                </a:rPr>
                <a:t>XVIII</a:t>
              </a:r>
            </a:p>
          </p:txBody>
        </p:sp>
      </p:grpSp>
      <p:sp>
        <p:nvSpPr>
          <p:cNvPr id="10" name="Espaço Reservado para Conteúdo 2">
            <a:extLst>
              <a:ext uri="{FF2B5EF4-FFF2-40B4-BE49-F238E27FC236}">
                <a16:creationId xmlns:a16="http://schemas.microsoft.com/office/drawing/2014/main" id="{A23B38B1-64E8-5686-CA82-C88C6020A1D0}"/>
              </a:ext>
            </a:extLst>
          </p:cNvPr>
          <p:cNvSpPr txBox="1">
            <a:spLocks/>
          </p:cNvSpPr>
          <p:nvPr/>
        </p:nvSpPr>
        <p:spPr>
          <a:xfrm>
            <a:off x="486000" y="1242000"/>
            <a:ext cx="13949818" cy="810000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spcBef>
                <a:spcPts val="0"/>
              </a:spcBef>
              <a:spcAft>
                <a:spcPts val="200"/>
              </a:spcAft>
              <a:buNone/>
            </a:pPr>
            <a:endParaRPr lang="pt-BR" b="1" dirty="0">
              <a:solidFill>
                <a:schemeClr val="bg1"/>
              </a:solidFill>
              <a:latin typeface="Poppins Medium" panose="020B0604020202020204" charset="0"/>
              <a:cs typeface="Poppins Medium" panose="020B0604020202020204" charset="0"/>
            </a:endParaRPr>
          </a:p>
          <a:p>
            <a:pPr marL="0" indent="0" algn="just">
              <a:spcBef>
                <a:spcPts val="0"/>
              </a:spcBef>
              <a:spcAft>
                <a:spcPts val="200"/>
              </a:spcAft>
              <a:buNone/>
            </a:pPr>
            <a:r>
              <a:rPr lang="pt-BR" b="1" dirty="0">
                <a:solidFill>
                  <a:schemeClr val="bg1"/>
                </a:solidFill>
                <a:latin typeface="Poppins Medium" panose="020B0604020202020204" charset="0"/>
                <a:cs typeface="Poppins Medium" panose="020B0604020202020204" charset="0"/>
              </a:rPr>
              <a:t>5. Como fica a Estabilidade?</a:t>
            </a:r>
          </a:p>
          <a:p>
            <a:pPr marL="0" indent="0" algn="just">
              <a:spcBef>
                <a:spcPts val="0"/>
              </a:spcBef>
              <a:spcAft>
                <a:spcPts val="200"/>
              </a:spcAft>
              <a:buNone/>
            </a:pPr>
            <a:r>
              <a:rPr lang="pt-BR" b="1" dirty="0">
                <a:solidFill>
                  <a:schemeClr val="bg1"/>
                </a:solidFill>
                <a:latin typeface="Poppins Medium" panose="020B0604020202020204" charset="0"/>
                <a:cs typeface="Poppins Medium" panose="020B0604020202020204" charset="0"/>
              </a:rPr>
              <a:t>     Contratação pelo Regime CLT – </a:t>
            </a:r>
            <a:r>
              <a:rPr lang="pt-BR" b="1" dirty="0">
                <a:solidFill>
                  <a:srgbClr val="00FF99"/>
                </a:solidFill>
                <a:latin typeface="Poppins Medium" panose="020B0604020202020204" charset="0"/>
                <a:cs typeface="Poppins Medium" panose="020B0604020202020204" charset="0"/>
              </a:rPr>
              <a:t>Sem estabilidade</a:t>
            </a:r>
            <a:r>
              <a:rPr lang="pt-BR" b="1" dirty="0">
                <a:solidFill>
                  <a:schemeClr val="bg1"/>
                </a:solidFill>
                <a:latin typeface="Poppins Medium" panose="020B0604020202020204" charset="0"/>
                <a:cs typeface="Poppins Medium" panose="020B0604020202020204" charset="0"/>
              </a:rPr>
              <a:t>.</a:t>
            </a:r>
          </a:p>
          <a:p>
            <a:pPr marL="0" indent="0" algn="just">
              <a:spcBef>
                <a:spcPts val="0"/>
              </a:spcBef>
              <a:spcAft>
                <a:spcPts val="200"/>
              </a:spcAft>
              <a:buNone/>
            </a:pPr>
            <a:r>
              <a:rPr lang="pt-BR" b="1" dirty="0">
                <a:solidFill>
                  <a:schemeClr val="bg1"/>
                </a:solidFill>
                <a:latin typeface="Poppins Medium" panose="020B0604020202020204" charset="0"/>
                <a:cs typeface="Poppins Medium" panose="020B0604020202020204" charset="0"/>
              </a:rPr>
              <a:t>     Contratação pelo Regime Estatutários – Com estabilidade.</a:t>
            </a:r>
          </a:p>
          <a:p>
            <a:pPr marL="514350" indent="-514350" algn="just">
              <a:spcBef>
                <a:spcPts val="0"/>
              </a:spcBef>
              <a:spcAft>
                <a:spcPts val="200"/>
              </a:spcAft>
              <a:buAutoNum type="arabicPeriod"/>
            </a:pPr>
            <a:endParaRPr lang="pt-BR" b="1" dirty="0">
              <a:solidFill>
                <a:schemeClr val="bg1"/>
              </a:solidFill>
              <a:latin typeface="Poppins Medium" panose="020B0604020202020204" charset="0"/>
              <a:cs typeface="Poppins Medium" panose="020B0604020202020204" charset="0"/>
            </a:endParaRPr>
          </a:p>
          <a:p>
            <a:pPr marL="0" indent="0" algn="just">
              <a:spcBef>
                <a:spcPts val="0"/>
              </a:spcBef>
              <a:spcAft>
                <a:spcPts val="200"/>
              </a:spcAft>
              <a:buNone/>
            </a:pPr>
            <a:r>
              <a:rPr lang="pt-BR" b="1" dirty="0">
                <a:solidFill>
                  <a:schemeClr val="bg1"/>
                </a:solidFill>
                <a:latin typeface="Poppins Medium" panose="020B0604020202020204" charset="0"/>
                <a:cs typeface="Poppins Medium" panose="020B0604020202020204" charset="0"/>
              </a:rPr>
              <a:t>6. Decisão ADI 2.135 de 2007 – Efeitos “</a:t>
            </a:r>
            <a:r>
              <a:rPr lang="pt-BR" b="1" i="1" dirty="0">
                <a:solidFill>
                  <a:schemeClr val="bg1"/>
                </a:solidFill>
                <a:latin typeface="Poppins Medium" panose="020B0604020202020204" charset="0"/>
                <a:cs typeface="Poppins Medium" panose="020B0604020202020204" charset="0"/>
              </a:rPr>
              <a:t>ex nunc” </a:t>
            </a:r>
            <a:r>
              <a:rPr lang="pt-BR" b="1" dirty="0">
                <a:solidFill>
                  <a:schemeClr val="bg1"/>
                </a:solidFill>
                <a:latin typeface="Poppins Medium" panose="020B0604020202020204" charset="0"/>
                <a:cs typeface="Poppins Medium" panose="020B0604020202020204" charset="0"/>
              </a:rPr>
              <a:t>(efeitos não    retroagem). </a:t>
            </a:r>
            <a:r>
              <a:rPr lang="pt-BR" b="1" dirty="0">
                <a:solidFill>
                  <a:srgbClr val="00FF99"/>
                </a:solidFill>
                <a:latin typeface="Poppins Medium" panose="020B0604020202020204" charset="0"/>
                <a:cs typeface="Poppins Medium" panose="020B0604020202020204" charset="0"/>
              </a:rPr>
              <a:t>Decisão vale apenas para os futuros concursos</a:t>
            </a:r>
            <a:r>
              <a:rPr lang="pt-BR" b="1" dirty="0">
                <a:solidFill>
                  <a:schemeClr val="bg1"/>
                </a:solidFill>
                <a:latin typeface="Poppins Medium" panose="020B0604020202020204" charset="0"/>
                <a:cs typeface="Poppins Medium" panose="020B0604020202020204" charset="0"/>
              </a:rPr>
              <a:t>.</a:t>
            </a:r>
          </a:p>
          <a:p>
            <a:pPr marL="0" indent="0" algn="just">
              <a:spcBef>
                <a:spcPts val="0"/>
              </a:spcBef>
              <a:spcAft>
                <a:spcPts val="200"/>
              </a:spcAft>
              <a:buNone/>
            </a:pPr>
            <a:endParaRPr lang="pt-BR" b="1" dirty="0">
              <a:solidFill>
                <a:schemeClr val="bg1"/>
              </a:solidFill>
              <a:latin typeface="Poppins Medium" panose="020B0604020202020204" charset="0"/>
              <a:cs typeface="Poppins Medium" panose="020B0604020202020204" charset="0"/>
            </a:endParaRPr>
          </a:p>
          <a:p>
            <a:pPr marL="0" indent="0" algn="just">
              <a:spcBef>
                <a:spcPts val="0"/>
              </a:spcBef>
              <a:spcAft>
                <a:spcPts val="200"/>
              </a:spcAft>
              <a:buNone/>
            </a:pPr>
            <a:r>
              <a:rPr lang="pt-BR" b="1" dirty="0">
                <a:solidFill>
                  <a:schemeClr val="bg1"/>
                </a:solidFill>
                <a:latin typeface="Poppins Medium" panose="020B0604020202020204" charset="0"/>
                <a:cs typeface="Poppins Medium" panose="020B0604020202020204" charset="0"/>
              </a:rPr>
              <a:t>7. Fica </a:t>
            </a:r>
            <a:r>
              <a:rPr lang="pt-BR" b="1" dirty="0">
                <a:solidFill>
                  <a:srgbClr val="00FF99"/>
                </a:solidFill>
                <a:latin typeface="Poppins Medium" panose="020B0604020202020204" charset="0"/>
                <a:cs typeface="Poppins Medium" panose="020B0604020202020204" charset="0"/>
              </a:rPr>
              <a:t>vedada</a:t>
            </a:r>
            <a:r>
              <a:rPr lang="pt-BR" b="1" dirty="0">
                <a:solidFill>
                  <a:schemeClr val="bg1"/>
                </a:solidFill>
                <a:latin typeface="Poppins Medium" panose="020B0604020202020204" charset="0"/>
                <a:cs typeface="Poppins Medium" panose="020B0604020202020204" charset="0"/>
              </a:rPr>
              <a:t> a alteração de regime para os atuais servidores.</a:t>
            </a:r>
          </a:p>
          <a:p>
            <a:pPr marL="0" indent="0" algn="just">
              <a:spcBef>
                <a:spcPts val="0"/>
              </a:spcBef>
              <a:spcAft>
                <a:spcPts val="200"/>
              </a:spcAft>
              <a:buNone/>
            </a:pPr>
            <a:endParaRPr lang="pt-BR" b="1" dirty="0">
              <a:solidFill>
                <a:schemeClr val="bg1"/>
              </a:solidFill>
              <a:latin typeface="Poppins Medium" panose="020B0604020202020204" charset="0"/>
              <a:cs typeface="Poppins Medium" panose="020B0604020202020204" charset="0"/>
            </a:endParaRPr>
          </a:p>
          <a:p>
            <a:pPr marL="0" indent="0" algn="just">
              <a:spcBef>
                <a:spcPts val="0"/>
              </a:spcBef>
              <a:spcAft>
                <a:spcPts val="200"/>
              </a:spcAft>
              <a:buNone/>
            </a:pPr>
            <a:r>
              <a:rPr lang="pt-BR" b="1" dirty="0">
                <a:solidFill>
                  <a:schemeClr val="bg1"/>
                </a:solidFill>
                <a:latin typeface="Poppins Medium" panose="020B0604020202020204" charset="0"/>
                <a:cs typeface="Poppins Medium" panose="020B0604020202020204" charset="0"/>
              </a:rPr>
              <a:t>8. Manutenção do RJU para os </a:t>
            </a:r>
            <a:r>
              <a:rPr lang="pt-BR" b="1" dirty="0">
                <a:solidFill>
                  <a:srgbClr val="00FF99"/>
                </a:solidFill>
                <a:latin typeface="Poppins Medium" panose="020B0604020202020204" charset="0"/>
                <a:cs typeface="Poppins Medium" panose="020B0604020202020204" charset="0"/>
              </a:rPr>
              <a:t>atuais servidores</a:t>
            </a:r>
            <a:r>
              <a:rPr lang="pt-BR" b="1" dirty="0">
                <a:solidFill>
                  <a:schemeClr val="bg1"/>
                </a:solidFill>
                <a:latin typeface="Poppins Medium" panose="020B0604020202020204" charset="0"/>
                <a:cs typeface="Poppins Medium" panose="020B0604020202020204" charset="0"/>
              </a:rPr>
              <a:t>.</a:t>
            </a:r>
          </a:p>
          <a:p>
            <a:pPr marL="0" indent="0" algn="just">
              <a:spcBef>
                <a:spcPts val="0"/>
              </a:spcBef>
              <a:spcAft>
                <a:spcPts val="200"/>
              </a:spcAft>
              <a:buNone/>
            </a:pPr>
            <a:endParaRPr lang="pt-BR" b="1" dirty="0">
              <a:solidFill>
                <a:schemeClr val="bg1"/>
              </a:solidFill>
              <a:latin typeface="Poppins Medium" panose="020B0604020202020204" charset="0"/>
              <a:cs typeface="Poppins Medium" panose="020B0604020202020204" charset="0"/>
            </a:endParaRPr>
          </a:p>
          <a:p>
            <a:pPr marL="0" indent="0" algn="just">
              <a:spcBef>
                <a:spcPts val="0"/>
              </a:spcBef>
              <a:spcAft>
                <a:spcPts val="200"/>
              </a:spcAft>
              <a:buNone/>
            </a:pPr>
            <a:r>
              <a:rPr lang="pt-BR" b="1" dirty="0">
                <a:solidFill>
                  <a:schemeClr val="bg1"/>
                </a:solidFill>
                <a:latin typeface="Poppins Medium" panose="020B0604020202020204" charset="0"/>
                <a:cs typeface="Poppins Medium" panose="020B0604020202020204" charset="0"/>
              </a:rPr>
              <a:t>9. Possibilidade de  convivência de </a:t>
            </a:r>
            <a:r>
              <a:rPr lang="pt-BR" b="1" dirty="0">
                <a:solidFill>
                  <a:srgbClr val="00FF99"/>
                </a:solidFill>
                <a:latin typeface="Poppins Medium" panose="020B0604020202020204" charset="0"/>
                <a:cs typeface="Poppins Medium" panose="020B0604020202020204" charset="0"/>
              </a:rPr>
              <a:t>regime misto </a:t>
            </a:r>
            <a:r>
              <a:rPr lang="pt-BR" b="1" dirty="0">
                <a:solidFill>
                  <a:schemeClr val="bg1"/>
                </a:solidFill>
                <a:latin typeface="Poppins Medium" panose="020B0604020202020204" charset="0"/>
                <a:cs typeface="Poppins Medium" panose="020B0604020202020204" charset="0"/>
              </a:rPr>
              <a:t>no âmbito da Administração Pública.</a:t>
            </a:r>
          </a:p>
          <a:p>
            <a:pPr marL="0" indent="0" algn="just">
              <a:spcBef>
                <a:spcPts val="0"/>
              </a:spcBef>
              <a:spcAft>
                <a:spcPts val="200"/>
              </a:spcAft>
              <a:buNone/>
            </a:pPr>
            <a:endParaRPr lang="pt-BR" b="1" dirty="0">
              <a:solidFill>
                <a:schemeClr val="bg1"/>
              </a:solidFill>
              <a:latin typeface="Poppins Medium" panose="020B0604020202020204" charset="0"/>
              <a:cs typeface="Poppins Medium" panose="020B0604020202020204" charset="0"/>
            </a:endParaRPr>
          </a:p>
          <a:p>
            <a:pPr marL="0" indent="0" algn="just">
              <a:spcBef>
                <a:spcPts val="0"/>
              </a:spcBef>
              <a:spcAft>
                <a:spcPts val="200"/>
              </a:spcAft>
              <a:buNone/>
            </a:pPr>
            <a:endParaRPr lang="pt-BR" b="1" dirty="0">
              <a:solidFill>
                <a:schemeClr val="bg1"/>
              </a:solidFill>
              <a:latin typeface="Poppins Medium" panose="020B0604020202020204" charset="0"/>
              <a:cs typeface="Poppins Medium" panose="020B0604020202020204" charset="0"/>
            </a:endParaRPr>
          </a:p>
          <a:p>
            <a:pPr marL="0" indent="0" algn="just">
              <a:spcBef>
                <a:spcPts val="0"/>
              </a:spcBef>
              <a:spcAft>
                <a:spcPts val="200"/>
              </a:spcAft>
              <a:buNone/>
            </a:pPr>
            <a:r>
              <a:rPr lang="pt-BR" b="1" dirty="0">
                <a:solidFill>
                  <a:schemeClr val="bg1"/>
                </a:solidFill>
                <a:latin typeface="Poppins Medium" panose="020B0604020202020204" charset="0"/>
                <a:cs typeface="Poppins Medium" panose="020B0604020202020204" charset="0"/>
              </a:rPr>
              <a:t> </a:t>
            </a:r>
          </a:p>
          <a:p>
            <a:pPr marL="514350" indent="-514350" algn="just">
              <a:spcBef>
                <a:spcPts val="0"/>
              </a:spcBef>
              <a:spcAft>
                <a:spcPts val="200"/>
              </a:spcAft>
              <a:buAutoNum type="arabicPeriod"/>
            </a:pPr>
            <a:endParaRPr lang="pt-BR" b="1" dirty="0">
              <a:solidFill>
                <a:schemeClr val="bg1"/>
              </a:solidFill>
              <a:latin typeface="Poppins Medium" panose="020B0604020202020204" charset="0"/>
              <a:cs typeface="Poppins Medium" panose="020B0604020202020204" charset="0"/>
            </a:endParaRPr>
          </a:p>
          <a:p>
            <a:pPr marL="0" indent="0" algn="just">
              <a:spcBef>
                <a:spcPts val="0"/>
              </a:spcBef>
              <a:spcAft>
                <a:spcPts val="200"/>
              </a:spcAft>
              <a:buNone/>
            </a:pPr>
            <a:endParaRPr lang="pt-BR" b="1" dirty="0">
              <a:solidFill>
                <a:schemeClr val="bg1"/>
              </a:solidFill>
              <a:latin typeface="Poppins Medium" panose="020B0604020202020204" charset="0"/>
              <a:cs typeface="Poppins Medium" panose="020B0604020202020204" charset="0"/>
            </a:endParaRPr>
          </a:p>
          <a:p>
            <a:pPr marL="0" indent="0" algn="just">
              <a:spcBef>
                <a:spcPts val="0"/>
              </a:spcBef>
              <a:spcAft>
                <a:spcPts val="200"/>
              </a:spcAft>
              <a:buNone/>
            </a:pPr>
            <a:endParaRPr lang="pt-BR" b="1" dirty="0">
              <a:solidFill>
                <a:schemeClr val="bg1"/>
              </a:solidFill>
              <a:latin typeface="Poppins Medium" panose="020B0604020202020204" charset="0"/>
              <a:cs typeface="Poppins Medium" panose="020B0604020202020204" charset="0"/>
            </a:endParaRPr>
          </a:p>
          <a:p>
            <a:pPr marL="0" indent="0" algn="just">
              <a:spcBef>
                <a:spcPts val="0"/>
              </a:spcBef>
              <a:spcAft>
                <a:spcPts val="200"/>
              </a:spcAft>
              <a:buNone/>
            </a:pPr>
            <a:endParaRPr lang="pt-BR" b="1" dirty="0">
              <a:solidFill>
                <a:schemeClr val="bg1"/>
              </a:solidFill>
              <a:latin typeface="Poppins Medium" panose="020B0604020202020204" charset="0"/>
              <a:cs typeface="Poppins Medium" panose="020B0604020202020204" charset="0"/>
            </a:endParaRP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ClrTx/>
              <a:buSzTx/>
              <a:buFont typeface="Wingdings" panose="05000000000000000000" charset="0"/>
              <a:buChar char="Ø"/>
              <a:tabLst/>
              <a:defRPr/>
            </a:pPr>
            <a:endParaRPr kumimoji="0" lang="pt-BR" sz="3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Poppins Medium" panose="020B0604020202020204" charset="0"/>
              <a:ea typeface="+mn-ea"/>
              <a:cs typeface="Poppins Medium" panose="020B0604020202020204" charset="0"/>
            </a:endParaRP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ClrTx/>
              <a:buSzTx/>
              <a:buFont typeface="Wingdings" panose="05000000000000000000" charset="0"/>
              <a:buChar char="Ø"/>
              <a:tabLst/>
              <a:defRPr/>
            </a:pPr>
            <a:endParaRPr lang="pt-BR" dirty="0">
              <a:solidFill>
                <a:prstClr val="white"/>
              </a:solidFill>
              <a:latin typeface="Poppins Medium" panose="020B0604020202020204" charset="0"/>
              <a:cs typeface="Poppins Medium" panose="020B0604020202020204" charset="0"/>
            </a:endParaRP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pt-BR" sz="3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Poppins Medium" panose="020B0604020202020204" charset="0"/>
                <a:ea typeface="+mn-ea"/>
                <a:cs typeface="Poppins Medium" panose="020B0604020202020204" charset="0"/>
              </a:rPr>
              <a:t> </a:t>
            </a:r>
          </a:p>
        </p:txBody>
      </p:sp>
      <p:sp>
        <p:nvSpPr>
          <p:cNvPr id="11" name="Título 1">
            <a:extLst>
              <a:ext uri="{FF2B5EF4-FFF2-40B4-BE49-F238E27FC236}">
                <a16:creationId xmlns:a16="http://schemas.microsoft.com/office/drawing/2014/main" id="{3113D8FE-E8C6-1DDD-DB13-9DBF731F9F12}"/>
              </a:ext>
            </a:extLst>
          </p:cNvPr>
          <p:cNvSpPr txBox="1">
            <a:spLocks/>
          </p:cNvSpPr>
          <p:nvPr/>
        </p:nvSpPr>
        <p:spPr>
          <a:xfrm>
            <a:off x="5257800" y="324000"/>
            <a:ext cx="12041497" cy="720000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5400" dirty="0">
                <a:solidFill>
                  <a:srgbClr val="FFBD59"/>
                </a:solidFill>
                <a:latin typeface="Poppins Ultra-Bold" panose="020B0604020202020204" charset="0"/>
                <a:cs typeface="Poppins Ultra-Bold" panose="020B0604020202020204" charset="0"/>
              </a:rPr>
              <a:t>CONCLUSÕES DA DECISÃO DO STF</a:t>
            </a:r>
            <a:endParaRPr kumimoji="0" lang="pt-BR" sz="5400" b="0" i="0" u="none" strike="noStrike" kern="1200" cap="none" spc="0" normalizeH="0" baseline="0" noProof="0" dirty="0">
              <a:ln>
                <a:noFill/>
              </a:ln>
              <a:solidFill>
                <a:srgbClr val="FFBD59"/>
              </a:solidFill>
              <a:effectLst/>
              <a:uLnTx/>
              <a:uFillTx/>
              <a:latin typeface="Poppins Ultra-Bold" panose="020B0604020202020204" charset="0"/>
              <a:ea typeface="+mj-ea"/>
              <a:cs typeface="Poppins Ultra-Bold" panose="020B060402020202020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93210376"/>
      </p:ext>
    </p:extLst>
  </p:cSld>
  <p:clrMapOvr>
    <a:masterClrMapping/>
  </p:clrMapOvr>
  <p:transition spd="med">
    <p:pull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50A30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F52C549C-4381-972E-838B-82BC094D9C0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>
            <a:extLst>
              <a:ext uri="{FF2B5EF4-FFF2-40B4-BE49-F238E27FC236}">
                <a16:creationId xmlns:a16="http://schemas.microsoft.com/office/drawing/2014/main" id="{A1C5389A-3BEB-B0A3-0C29-8CF31D30EE18}"/>
              </a:ext>
            </a:extLst>
          </p:cNvPr>
          <p:cNvSpPr/>
          <p:nvPr/>
        </p:nvSpPr>
        <p:spPr>
          <a:xfrm>
            <a:off x="13296598" y="5789876"/>
            <a:ext cx="7925404" cy="7925404"/>
          </a:xfrm>
          <a:custGeom>
            <a:avLst/>
            <a:gdLst/>
            <a:ahLst/>
            <a:cxnLst/>
            <a:rect l="l" t="t" r="r" b="b"/>
            <a:pathLst>
              <a:path w="7925404" h="7925404">
                <a:moveTo>
                  <a:pt x="0" y="0"/>
                </a:moveTo>
                <a:lnTo>
                  <a:pt x="7925404" y="0"/>
                </a:lnTo>
                <a:lnTo>
                  <a:pt x="7925404" y="7925404"/>
                </a:lnTo>
                <a:lnTo>
                  <a:pt x="0" y="7925404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25000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pSp>
        <p:nvGrpSpPr>
          <p:cNvPr id="3" name="Group 3">
            <a:extLst>
              <a:ext uri="{FF2B5EF4-FFF2-40B4-BE49-F238E27FC236}">
                <a16:creationId xmlns:a16="http://schemas.microsoft.com/office/drawing/2014/main" id="{5FCE7BD3-7D2A-1C7C-4DC5-7A3A6AD46716}"/>
              </a:ext>
            </a:extLst>
          </p:cNvPr>
          <p:cNvGrpSpPr/>
          <p:nvPr/>
        </p:nvGrpSpPr>
        <p:grpSpPr>
          <a:xfrm>
            <a:off x="14621819" y="7604879"/>
            <a:ext cx="3329153" cy="2332813"/>
            <a:chOff x="0" y="0"/>
            <a:chExt cx="4438871" cy="3110418"/>
          </a:xfrm>
        </p:grpSpPr>
        <p:sp>
          <p:nvSpPr>
            <p:cNvPr id="4" name="Freeform 4">
              <a:extLst>
                <a:ext uri="{FF2B5EF4-FFF2-40B4-BE49-F238E27FC236}">
                  <a16:creationId xmlns:a16="http://schemas.microsoft.com/office/drawing/2014/main" id="{FAED427D-AE0B-75D1-8451-666BF73DD761}"/>
                </a:ext>
              </a:extLst>
            </p:cNvPr>
            <p:cNvSpPr/>
            <p:nvPr/>
          </p:nvSpPr>
          <p:spPr>
            <a:xfrm>
              <a:off x="0" y="0"/>
              <a:ext cx="4438871" cy="2274921"/>
            </a:xfrm>
            <a:custGeom>
              <a:avLst/>
              <a:gdLst/>
              <a:ahLst/>
              <a:cxnLst/>
              <a:rect l="l" t="t" r="r" b="b"/>
              <a:pathLst>
                <a:path w="4438871" h="2274921">
                  <a:moveTo>
                    <a:pt x="0" y="0"/>
                  </a:moveTo>
                  <a:lnTo>
                    <a:pt x="4438871" y="0"/>
                  </a:lnTo>
                  <a:lnTo>
                    <a:pt x="4438871" y="2274921"/>
                  </a:lnTo>
                  <a:lnTo>
                    <a:pt x="0" y="227492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4"/>
              <a:stretch>
                <a:fillRect/>
              </a:stretch>
            </a:blip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pt-BR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" name="TextBox 5">
              <a:extLst>
                <a:ext uri="{FF2B5EF4-FFF2-40B4-BE49-F238E27FC236}">
                  <a16:creationId xmlns:a16="http://schemas.microsoft.com/office/drawing/2014/main" id="{17ADCA3D-A5B0-0A97-A98B-46378A0DB0D0}"/>
                </a:ext>
              </a:extLst>
            </p:cNvPr>
            <p:cNvSpPr txBox="1"/>
            <p:nvPr/>
          </p:nvSpPr>
          <p:spPr>
            <a:xfrm>
              <a:off x="505380" y="1905812"/>
              <a:ext cx="3591080" cy="462399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ts val="2924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88" b="0" i="0" u="none" strike="noStrike" kern="1200" cap="none" spc="37" normalizeH="0" baseline="0" noProof="0">
                  <a:ln>
                    <a:noFill/>
                  </a:ln>
                  <a:solidFill>
                    <a:srgbClr val="0EFEC1"/>
                  </a:solidFill>
                  <a:effectLst/>
                  <a:uLnTx/>
                  <a:uFillTx/>
                  <a:latin typeface="Open Sans Extra Bold"/>
                  <a:ea typeface="Open Sans Extra Bold"/>
                  <a:cs typeface="Open Sans Extra Bold"/>
                  <a:sym typeface="Open Sans Extra Bold"/>
                </a:rPr>
                <a:t>PREVIDENCIÁRIO</a:t>
              </a:r>
            </a:p>
          </p:txBody>
        </p:sp>
        <p:sp>
          <p:nvSpPr>
            <p:cNvPr id="6" name="TextBox 6">
              <a:extLst>
                <a:ext uri="{FF2B5EF4-FFF2-40B4-BE49-F238E27FC236}">
                  <a16:creationId xmlns:a16="http://schemas.microsoft.com/office/drawing/2014/main" id="{240E0126-E31A-4B98-DEA1-1C7100DE24EB}"/>
                </a:ext>
              </a:extLst>
            </p:cNvPr>
            <p:cNvSpPr txBox="1"/>
            <p:nvPr/>
          </p:nvSpPr>
          <p:spPr>
            <a:xfrm>
              <a:off x="479325" y="2287292"/>
              <a:ext cx="3090646" cy="663486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ts val="4194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996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League Spartan"/>
                  <a:ea typeface="League Spartan"/>
                  <a:cs typeface="League Spartan"/>
                  <a:sym typeface="League Spartan"/>
                </a:rPr>
                <a:t>AEPREMERJ</a:t>
              </a:r>
            </a:p>
          </p:txBody>
        </p:sp>
        <p:sp>
          <p:nvSpPr>
            <p:cNvPr id="7" name="TextBox 7">
              <a:extLst>
                <a:ext uri="{FF2B5EF4-FFF2-40B4-BE49-F238E27FC236}">
                  <a16:creationId xmlns:a16="http://schemas.microsoft.com/office/drawing/2014/main" id="{335F57EE-4A97-9A52-99DB-C8C69892B64C}"/>
                </a:ext>
              </a:extLst>
            </p:cNvPr>
            <p:cNvSpPr txBox="1"/>
            <p:nvPr/>
          </p:nvSpPr>
          <p:spPr>
            <a:xfrm>
              <a:off x="505380" y="1628469"/>
              <a:ext cx="2269435" cy="385628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ts val="2472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766" b="0" i="0" u="none" strike="noStrike" kern="1200" cap="none" spc="210" normalizeH="0" baseline="0" noProof="0">
                  <a:ln>
                    <a:noFill/>
                  </a:ln>
                  <a:solidFill>
                    <a:srgbClr val="0EFEC1"/>
                  </a:solidFill>
                  <a:effectLst/>
                  <a:uLnTx/>
                  <a:uFillTx/>
                  <a:latin typeface="Open Sans"/>
                  <a:ea typeface="Open Sans"/>
                  <a:cs typeface="Open Sans"/>
                  <a:sym typeface="Open Sans"/>
                </a:rPr>
                <a:t>CONGRESSO</a:t>
              </a:r>
            </a:p>
          </p:txBody>
        </p:sp>
        <p:sp>
          <p:nvSpPr>
            <p:cNvPr id="8" name="TextBox 8">
              <a:extLst>
                <a:ext uri="{FF2B5EF4-FFF2-40B4-BE49-F238E27FC236}">
                  <a16:creationId xmlns:a16="http://schemas.microsoft.com/office/drawing/2014/main" id="{1C6367EC-585D-7B2D-3148-3F8B4E9BEBF0}"/>
                </a:ext>
              </a:extLst>
            </p:cNvPr>
            <p:cNvSpPr txBox="1"/>
            <p:nvPr/>
          </p:nvSpPr>
          <p:spPr>
            <a:xfrm>
              <a:off x="957136" y="2853209"/>
              <a:ext cx="2135025" cy="257209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ts val="1531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9" name="TextBox 9">
              <a:extLst>
                <a:ext uri="{FF2B5EF4-FFF2-40B4-BE49-F238E27FC236}">
                  <a16:creationId xmlns:a16="http://schemas.microsoft.com/office/drawing/2014/main" id="{3217A865-D483-8DA1-10A7-6CEB8C1D18BD}"/>
                </a:ext>
              </a:extLst>
            </p:cNvPr>
            <p:cNvSpPr txBox="1"/>
            <p:nvPr/>
          </p:nvSpPr>
          <p:spPr>
            <a:xfrm>
              <a:off x="257379" y="946884"/>
              <a:ext cx="1684463" cy="705027"/>
            </a:xfrm>
            <a:prstGeom prst="rect">
              <a:avLst/>
            </a:prstGeom>
          </p:spPr>
          <p:txBody>
            <a:bodyPr wrap="square" lIns="0" tIns="0" rIns="0" bIns="0" rtlCol="0" anchor="t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ts val="4431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800" b="0" i="0" u="none" strike="noStrike" kern="1200" cap="none" spc="56" normalizeH="0" baseline="0" noProof="0" dirty="0">
                  <a:ln>
                    <a:noFill/>
                  </a:ln>
                  <a:solidFill>
                    <a:srgbClr val="0EFEC1"/>
                  </a:solidFill>
                  <a:effectLst/>
                  <a:uLnTx/>
                  <a:uFillTx/>
                  <a:latin typeface="Open Sans Extra Bold"/>
                  <a:ea typeface="Open Sans Extra Bold"/>
                  <a:cs typeface="Open Sans Extra Bold"/>
                  <a:sym typeface="Open Sans Extra Bold"/>
                </a:rPr>
                <a:t>XVII</a:t>
              </a:r>
              <a:r>
                <a:rPr lang="en-US" sz="2800" spc="56" dirty="0">
                  <a:solidFill>
                    <a:srgbClr val="0EFEC1"/>
                  </a:solidFill>
                  <a:latin typeface="Open Sans Extra Bold"/>
                  <a:ea typeface="Open Sans Extra Bold"/>
                  <a:cs typeface="Open Sans Extra Bold"/>
                  <a:sym typeface="Open Sans Extra Bold"/>
                </a:rPr>
                <a:t>I</a:t>
              </a:r>
              <a:endParaRPr kumimoji="0" lang="en-US" sz="2800" b="0" i="0" u="none" strike="noStrike" kern="1200" cap="none" spc="56" normalizeH="0" baseline="0" noProof="0" dirty="0">
                <a:ln>
                  <a:noFill/>
                </a:ln>
                <a:solidFill>
                  <a:srgbClr val="0EFEC1"/>
                </a:solidFill>
                <a:effectLst/>
                <a:uLnTx/>
                <a:uFillTx/>
                <a:latin typeface="Open Sans Extra Bold"/>
                <a:ea typeface="Open Sans Extra Bold"/>
                <a:cs typeface="Open Sans Extra Bold"/>
                <a:sym typeface="Open Sans Extra Bold"/>
              </a:endParaRPr>
            </a:p>
          </p:txBody>
        </p:sp>
      </p:grpSp>
      <p:sp>
        <p:nvSpPr>
          <p:cNvPr id="10" name="Espaço Reservado para Conteúdo 2">
            <a:extLst>
              <a:ext uri="{FF2B5EF4-FFF2-40B4-BE49-F238E27FC236}">
                <a16:creationId xmlns:a16="http://schemas.microsoft.com/office/drawing/2014/main" id="{2ED876C5-280A-4927-4312-66059EDEC59C}"/>
              </a:ext>
            </a:extLst>
          </p:cNvPr>
          <p:cNvSpPr txBox="1">
            <a:spLocks/>
          </p:cNvSpPr>
          <p:nvPr/>
        </p:nvSpPr>
        <p:spPr>
          <a:xfrm>
            <a:off x="486000" y="1242000"/>
            <a:ext cx="13949818" cy="810000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spcBef>
                <a:spcPts val="0"/>
              </a:spcBef>
              <a:spcAft>
                <a:spcPts val="200"/>
              </a:spcAft>
              <a:buNone/>
            </a:pPr>
            <a:endParaRPr lang="pt-BR" b="1" dirty="0">
              <a:solidFill>
                <a:schemeClr val="bg1"/>
              </a:solidFill>
              <a:latin typeface="Poppins Medium" panose="020B0604020202020204" charset="0"/>
              <a:cs typeface="Poppins Medium" panose="020B0604020202020204" charset="0"/>
            </a:endParaRPr>
          </a:p>
          <a:p>
            <a:pPr algn="just">
              <a:spcBef>
                <a:spcPts val="0"/>
              </a:spcBef>
              <a:spcAft>
                <a:spcPts val="200"/>
              </a:spcAft>
              <a:buFont typeface="Wingdings" panose="05000000000000000000" pitchFamily="2" charset="2"/>
              <a:buChar char="§"/>
            </a:pPr>
            <a:r>
              <a:rPr lang="pt-BR" b="1" dirty="0">
                <a:solidFill>
                  <a:schemeClr val="bg1"/>
                </a:solidFill>
                <a:latin typeface="Poppins Medium" panose="020B0604020202020204" charset="0"/>
                <a:cs typeface="Poppins Medium" panose="020B0604020202020204" charset="0"/>
              </a:rPr>
              <a:t>Maior flexibilidade administrativa, podendo os entes federativos </a:t>
            </a:r>
            <a:r>
              <a:rPr lang="pt-BR" b="1" dirty="0">
                <a:solidFill>
                  <a:srgbClr val="00FF99"/>
                </a:solidFill>
                <a:latin typeface="Poppins Medium" panose="020B0604020202020204" charset="0"/>
                <a:cs typeface="Poppins Medium" panose="020B0604020202020204" charset="0"/>
              </a:rPr>
              <a:t>escolherem que regime jurídico de pessoal </a:t>
            </a:r>
            <a:r>
              <a:rPr lang="pt-BR" b="1" dirty="0">
                <a:solidFill>
                  <a:schemeClr val="bg1"/>
                </a:solidFill>
                <a:latin typeface="Poppins Medium" panose="020B0604020202020204" charset="0"/>
                <a:cs typeface="Poppins Medium" panose="020B0604020202020204" charset="0"/>
              </a:rPr>
              <a:t>será adotado para cada seguimento funcional do serviço público.</a:t>
            </a:r>
          </a:p>
          <a:p>
            <a:pPr algn="just">
              <a:spcBef>
                <a:spcPts val="0"/>
              </a:spcBef>
              <a:spcAft>
                <a:spcPts val="200"/>
              </a:spcAft>
              <a:buFont typeface="Wingdings" panose="05000000000000000000" pitchFamily="2" charset="2"/>
              <a:buChar char="§"/>
            </a:pPr>
            <a:endParaRPr lang="pt-BR" b="1" dirty="0">
              <a:solidFill>
                <a:schemeClr val="bg1"/>
              </a:solidFill>
              <a:latin typeface="Poppins Medium" panose="020B0604020202020204" charset="0"/>
              <a:cs typeface="Poppins Medium" panose="020B0604020202020204" charset="0"/>
            </a:endParaRPr>
          </a:p>
          <a:p>
            <a:pPr algn="just">
              <a:spcBef>
                <a:spcPts val="0"/>
              </a:spcBef>
              <a:spcAft>
                <a:spcPts val="200"/>
              </a:spcAft>
              <a:buFont typeface="Wingdings" panose="05000000000000000000" pitchFamily="2" charset="2"/>
              <a:buChar char="§"/>
            </a:pPr>
            <a:r>
              <a:rPr lang="pt-BR" b="1" dirty="0">
                <a:solidFill>
                  <a:schemeClr val="bg1"/>
                </a:solidFill>
                <a:latin typeface="Poppins Medium" panose="020B0604020202020204" charset="0"/>
                <a:cs typeface="Poppins Medium" panose="020B0604020202020204" charset="0"/>
              </a:rPr>
              <a:t>Adoção de políticas de pessoal mais adequadas já que existem  diferenças marcantes entre as diversas categorias de servidores públicos (</a:t>
            </a:r>
            <a:r>
              <a:rPr lang="pt-BR" b="1" dirty="0">
                <a:solidFill>
                  <a:srgbClr val="00FF99"/>
                </a:solidFill>
                <a:latin typeface="Poppins Medium" panose="020B0604020202020204" charset="0"/>
                <a:cs typeface="Poppins Medium" panose="020B0604020202020204" charset="0"/>
              </a:rPr>
              <a:t>extensão de vantagens e benefícios para categorias distintas</a:t>
            </a:r>
            <a:r>
              <a:rPr lang="pt-BR" b="1" dirty="0">
                <a:solidFill>
                  <a:schemeClr val="bg1"/>
                </a:solidFill>
                <a:latin typeface="Poppins Medium" panose="020B0604020202020204" charset="0"/>
                <a:cs typeface="Poppins Medium" panose="020B0604020202020204" charset="0"/>
              </a:rPr>
              <a:t>).</a:t>
            </a:r>
          </a:p>
          <a:p>
            <a:pPr algn="just">
              <a:spcBef>
                <a:spcPts val="0"/>
              </a:spcBef>
              <a:spcAft>
                <a:spcPts val="200"/>
              </a:spcAft>
              <a:buFont typeface="Wingdings" panose="05000000000000000000" pitchFamily="2" charset="2"/>
              <a:buChar char="§"/>
            </a:pPr>
            <a:endParaRPr lang="pt-BR" b="1" dirty="0">
              <a:solidFill>
                <a:schemeClr val="bg1"/>
              </a:solidFill>
              <a:latin typeface="Poppins Medium" panose="020B0604020202020204" charset="0"/>
              <a:cs typeface="Poppins Medium" panose="020B0604020202020204" charset="0"/>
            </a:endParaRPr>
          </a:p>
          <a:p>
            <a:pPr algn="just">
              <a:spcBef>
                <a:spcPts val="0"/>
              </a:spcBef>
              <a:spcAft>
                <a:spcPts val="200"/>
              </a:spcAft>
              <a:buFont typeface="Wingdings" panose="05000000000000000000" pitchFamily="2" charset="2"/>
              <a:buChar char="§"/>
            </a:pPr>
            <a:r>
              <a:rPr lang="pt-BR" b="1" dirty="0">
                <a:solidFill>
                  <a:schemeClr val="bg1"/>
                </a:solidFill>
                <a:latin typeface="Poppins Medium" panose="020B0604020202020204" charset="0"/>
                <a:cs typeface="Poppins Medium" panose="020B0604020202020204" charset="0"/>
              </a:rPr>
              <a:t>Possibilidade de instituição do Regime Estatutário apenas para as atividades que envolvem a </a:t>
            </a:r>
            <a:r>
              <a:rPr lang="pt-BR" b="1" dirty="0">
                <a:solidFill>
                  <a:srgbClr val="00FF99"/>
                </a:solidFill>
                <a:latin typeface="Poppins Medium" panose="020B0604020202020204" charset="0"/>
                <a:cs typeface="Poppins Medium" panose="020B0604020202020204" charset="0"/>
              </a:rPr>
              <a:t>tomada de decisões estatais que demandam a presença de estabilidade funcional </a:t>
            </a:r>
            <a:r>
              <a:rPr lang="pt-BR" b="1" dirty="0">
                <a:solidFill>
                  <a:schemeClr val="bg1"/>
                </a:solidFill>
                <a:latin typeface="Poppins Medium" panose="020B0604020202020204" charset="0"/>
                <a:cs typeface="Poppins Medium" panose="020B0604020202020204" charset="0"/>
              </a:rPr>
              <a:t>(carreiras de Estado).</a:t>
            </a:r>
          </a:p>
          <a:p>
            <a:pPr marL="0" indent="0" algn="just">
              <a:spcBef>
                <a:spcPts val="0"/>
              </a:spcBef>
              <a:spcAft>
                <a:spcPts val="200"/>
              </a:spcAft>
              <a:buNone/>
            </a:pPr>
            <a:r>
              <a:rPr lang="pt-BR" b="1" dirty="0">
                <a:solidFill>
                  <a:schemeClr val="bg1"/>
                </a:solidFill>
                <a:latin typeface="Poppins Medium" panose="020B0604020202020204" charset="0"/>
                <a:cs typeface="Poppins Medium" panose="020B0604020202020204" charset="0"/>
              </a:rPr>
              <a:t> </a:t>
            </a:r>
          </a:p>
          <a:p>
            <a:pPr marL="514350" indent="-514350" algn="just">
              <a:spcBef>
                <a:spcPts val="0"/>
              </a:spcBef>
              <a:spcAft>
                <a:spcPts val="200"/>
              </a:spcAft>
              <a:buAutoNum type="arabicPeriod"/>
            </a:pPr>
            <a:endParaRPr lang="pt-BR" b="1" dirty="0">
              <a:solidFill>
                <a:schemeClr val="bg1"/>
              </a:solidFill>
              <a:latin typeface="Poppins Medium" panose="020B0604020202020204" charset="0"/>
              <a:cs typeface="Poppins Medium" panose="020B0604020202020204" charset="0"/>
            </a:endParaRPr>
          </a:p>
          <a:p>
            <a:pPr marL="0" indent="0" algn="just">
              <a:spcBef>
                <a:spcPts val="0"/>
              </a:spcBef>
              <a:spcAft>
                <a:spcPts val="200"/>
              </a:spcAft>
              <a:buNone/>
            </a:pPr>
            <a:endParaRPr lang="pt-BR" b="1" dirty="0">
              <a:solidFill>
                <a:schemeClr val="bg1"/>
              </a:solidFill>
              <a:latin typeface="Poppins Medium" panose="020B0604020202020204" charset="0"/>
              <a:cs typeface="Poppins Medium" panose="020B0604020202020204" charset="0"/>
            </a:endParaRPr>
          </a:p>
          <a:p>
            <a:pPr marL="0" indent="0" algn="just">
              <a:spcBef>
                <a:spcPts val="0"/>
              </a:spcBef>
              <a:spcAft>
                <a:spcPts val="200"/>
              </a:spcAft>
              <a:buNone/>
            </a:pPr>
            <a:endParaRPr lang="pt-BR" b="1" dirty="0">
              <a:solidFill>
                <a:schemeClr val="bg1"/>
              </a:solidFill>
              <a:latin typeface="Poppins Medium" panose="020B0604020202020204" charset="0"/>
              <a:cs typeface="Poppins Medium" panose="020B0604020202020204" charset="0"/>
            </a:endParaRPr>
          </a:p>
          <a:p>
            <a:pPr marL="0" indent="0" algn="just">
              <a:spcBef>
                <a:spcPts val="0"/>
              </a:spcBef>
              <a:spcAft>
                <a:spcPts val="200"/>
              </a:spcAft>
              <a:buNone/>
            </a:pPr>
            <a:endParaRPr lang="pt-BR" b="1" dirty="0">
              <a:solidFill>
                <a:schemeClr val="bg1"/>
              </a:solidFill>
              <a:latin typeface="Poppins Medium" panose="020B0604020202020204" charset="0"/>
              <a:cs typeface="Poppins Medium" panose="020B0604020202020204" charset="0"/>
            </a:endParaRP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ClrTx/>
              <a:buSzTx/>
              <a:buFont typeface="Wingdings" panose="05000000000000000000" charset="0"/>
              <a:buChar char="Ø"/>
              <a:tabLst/>
              <a:defRPr/>
            </a:pPr>
            <a:endParaRPr kumimoji="0" lang="pt-BR" sz="3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Poppins Medium" panose="020B0604020202020204" charset="0"/>
              <a:ea typeface="+mn-ea"/>
              <a:cs typeface="Poppins Medium" panose="020B0604020202020204" charset="0"/>
            </a:endParaRP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ClrTx/>
              <a:buSzTx/>
              <a:buFont typeface="Wingdings" panose="05000000000000000000" charset="0"/>
              <a:buChar char="Ø"/>
              <a:tabLst/>
              <a:defRPr/>
            </a:pPr>
            <a:endParaRPr lang="pt-BR" dirty="0">
              <a:solidFill>
                <a:prstClr val="white"/>
              </a:solidFill>
              <a:latin typeface="Poppins Medium" panose="020B0604020202020204" charset="0"/>
              <a:cs typeface="Poppins Medium" panose="020B0604020202020204" charset="0"/>
            </a:endParaRP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pt-BR" sz="3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Poppins Medium" panose="020B0604020202020204" charset="0"/>
                <a:ea typeface="+mn-ea"/>
                <a:cs typeface="Poppins Medium" panose="020B0604020202020204" charset="0"/>
              </a:rPr>
              <a:t> </a:t>
            </a:r>
          </a:p>
        </p:txBody>
      </p:sp>
      <p:sp>
        <p:nvSpPr>
          <p:cNvPr id="11" name="Título 1">
            <a:extLst>
              <a:ext uri="{FF2B5EF4-FFF2-40B4-BE49-F238E27FC236}">
                <a16:creationId xmlns:a16="http://schemas.microsoft.com/office/drawing/2014/main" id="{F34CFF3C-B94A-F16B-D39C-32844599BB8B}"/>
              </a:ext>
            </a:extLst>
          </p:cNvPr>
          <p:cNvSpPr txBox="1">
            <a:spLocks/>
          </p:cNvSpPr>
          <p:nvPr/>
        </p:nvSpPr>
        <p:spPr>
          <a:xfrm>
            <a:off x="2362200" y="324000"/>
            <a:ext cx="14937097" cy="720000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5400" dirty="0">
                <a:solidFill>
                  <a:srgbClr val="FFBD59"/>
                </a:solidFill>
                <a:latin typeface="Poppins Ultra-Bold" panose="020B0604020202020204" charset="0"/>
                <a:cs typeface="Poppins Ultra-Bold" panose="020B0604020202020204" charset="0"/>
              </a:rPr>
              <a:t>ARGUMENTOS FAVORÁVEIS – FIM DO RJU </a:t>
            </a:r>
            <a:endParaRPr kumimoji="0" lang="pt-BR" sz="5400" b="0" i="0" u="none" strike="noStrike" kern="1200" cap="none" spc="0" normalizeH="0" baseline="0" noProof="0" dirty="0">
              <a:ln>
                <a:noFill/>
              </a:ln>
              <a:solidFill>
                <a:srgbClr val="FFBD59"/>
              </a:solidFill>
              <a:effectLst/>
              <a:uLnTx/>
              <a:uFillTx/>
              <a:latin typeface="Poppins Ultra-Bold" panose="020B0604020202020204" charset="0"/>
              <a:ea typeface="+mj-ea"/>
              <a:cs typeface="Poppins Ultra-Bold" panose="020B060402020202020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23512375"/>
      </p:ext>
    </p:extLst>
  </p:cSld>
  <p:clrMapOvr>
    <a:masterClrMapping/>
  </p:clrMapOvr>
  <p:transition spd="med">
    <p:pull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50A30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0FC3AFEF-DA1E-F543-9135-E2315E5D728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>
            <a:extLst>
              <a:ext uri="{FF2B5EF4-FFF2-40B4-BE49-F238E27FC236}">
                <a16:creationId xmlns:a16="http://schemas.microsoft.com/office/drawing/2014/main" id="{584F815B-3A98-47BC-6D80-36EA2FA06784}"/>
              </a:ext>
            </a:extLst>
          </p:cNvPr>
          <p:cNvSpPr/>
          <p:nvPr/>
        </p:nvSpPr>
        <p:spPr>
          <a:xfrm>
            <a:off x="13296598" y="5789876"/>
            <a:ext cx="7925404" cy="7925404"/>
          </a:xfrm>
          <a:custGeom>
            <a:avLst/>
            <a:gdLst/>
            <a:ahLst/>
            <a:cxnLst/>
            <a:rect l="l" t="t" r="r" b="b"/>
            <a:pathLst>
              <a:path w="7925404" h="7925404">
                <a:moveTo>
                  <a:pt x="0" y="0"/>
                </a:moveTo>
                <a:lnTo>
                  <a:pt x="7925404" y="0"/>
                </a:lnTo>
                <a:lnTo>
                  <a:pt x="7925404" y="7925404"/>
                </a:lnTo>
                <a:lnTo>
                  <a:pt x="0" y="7925404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25000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pSp>
        <p:nvGrpSpPr>
          <p:cNvPr id="3" name="Group 3">
            <a:extLst>
              <a:ext uri="{FF2B5EF4-FFF2-40B4-BE49-F238E27FC236}">
                <a16:creationId xmlns:a16="http://schemas.microsoft.com/office/drawing/2014/main" id="{3733A530-6EFD-53FE-1243-A6577834712C}"/>
              </a:ext>
            </a:extLst>
          </p:cNvPr>
          <p:cNvGrpSpPr/>
          <p:nvPr/>
        </p:nvGrpSpPr>
        <p:grpSpPr>
          <a:xfrm>
            <a:off x="14621819" y="7604879"/>
            <a:ext cx="3329153" cy="2332813"/>
            <a:chOff x="0" y="0"/>
            <a:chExt cx="4438871" cy="3110418"/>
          </a:xfrm>
        </p:grpSpPr>
        <p:sp>
          <p:nvSpPr>
            <p:cNvPr id="4" name="Freeform 4">
              <a:extLst>
                <a:ext uri="{FF2B5EF4-FFF2-40B4-BE49-F238E27FC236}">
                  <a16:creationId xmlns:a16="http://schemas.microsoft.com/office/drawing/2014/main" id="{C0783908-05B6-6EA8-DEDE-5FC439C7430A}"/>
                </a:ext>
              </a:extLst>
            </p:cNvPr>
            <p:cNvSpPr/>
            <p:nvPr/>
          </p:nvSpPr>
          <p:spPr>
            <a:xfrm>
              <a:off x="0" y="0"/>
              <a:ext cx="4438871" cy="2274921"/>
            </a:xfrm>
            <a:custGeom>
              <a:avLst/>
              <a:gdLst/>
              <a:ahLst/>
              <a:cxnLst/>
              <a:rect l="l" t="t" r="r" b="b"/>
              <a:pathLst>
                <a:path w="4438871" h="2274921">
                  <a:moveTo>
                    <a:pt x="0" y="0"/>
                  </a:moveTo>
                  <a:lnTo>
                    <a:pt x="4438871" y="0"/>
                  </a:lnTo>
                  <a:lnTo>
                    <a:pt x="4438871" y="2274921"/>
                  </a:lnTo>
                  <a:lnTo>
                    <a:pt x="0" y="227492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4"/>
              <a:stretch>
                <a:fillRect/>
              </a:stretch>
            </a:blip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pt-BR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" name="TextBox 5">
              <a:extLst>
                <a:ext uri="{FF2B5EF4-FFF2-40B4-BE49-F238E27FC236}">
                  <a16:creationId xmlns:a16="http://schemas.microsoft.com/office/drawing/2014/main" id="{BA751F40-9D1F-83E3-7F5D-74064B40D779}"/>
                </a:ext>
              </a:extLst>
            </p:cNvPr>
            <p:cNvSpPr txBox="1"/>
            <p:nvPr/>
          </p:nvSpPr>
          <p:spPr>
            <a:xfrm>
              <a:off x="505380" y="1905812"/>
              <a:ext cx="3591080" cy="462399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ts val="2924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88" b="0" i="0" u="none" strike="noStrike" kern="1200" cap="none" spc="37" normalizeH="0" baseline="0" noProof="0">
                  <a:ln>
                    <a:noFill/>
                  </a:ln>
                  <a:solidFill>
                    <a:srgbClr val="0EFEC1"/>
                  </a:solidFill>
                  <a:effectLst/>
                  <a:uLnTx/>
                  <a:uFillTx/>
                  <a:latin typeface="Open Sans Extra Bold"/>
                  <a:ea typeface="Open Sans Extra Bold"/>
                  <a:cs typeface="Open Sans Extra Bold"/>
                  <a:sym typeface="Open Sans Extra Bold"/>
                </a:rPr>
                <a:t>PREVIDENCIÁRIO</a:t>
              </a:r>
            </a:p>
          </p:txBody>
        </p:sp>
        <p:sp>
          <p:nvSpPr>
            <p:cNvPr id="6" name="TextBox 6">
              <a:extLst>
                <a:ext uri="{FF2B5EF4-FFF2-40B4-BE49-F238E27FC236}">
                  <a16:creationId xmlns:a16="http://schemas.microsoft.com/office/drawing/2014/main" id="{3E53BFB0-F597-8AE6-8D63-7B8F140EF7B3}"/>
                </a:ext>
              </a:extLst>
            </p:cNvPr>
            <p:cNvSpPr txBox="1"/>
            <p:nvPr/>
          </p:nvSpPr>
          <p:spPr>
            <a:xfrm>
              <a:off x="479325" y="2287292"/>
              <a:ext cx="3090646" cy="663486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ts val="4194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996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League Spartan"/>
                  <a:ea typeface="League Spartan"/>
                  <a:cs typeface="League Spartan"/>
                  <a:sym typeface="League Spartan"/>
                </a:rPr>
                <a:t>AEPREMERJ</a:t>
              </a:r>
            </a:p>
          </p:txBody>
        </p:sp>
        <p:sp>
          <p:nvSpPr>
            <p:cNvPr id="7" name="TextBox 7">
              <a:extLst>
                <a:ext uri="{FF2B5EF4-FFF2-40B4-BE49-F238E27FC236}">
                  <a16:creationId xmlns:a16="http://schemas.microsoft.com/office/drawing/2014/main" id="{C190D593-1F54-FD97-5F5B-AAF761D32632}"/>
                </a:ext>
              </a:extLst>
            </p:cNvPr>
            <p:cNvSpPr txBox="1"/>
            <p:nvPr/>
          </p:nvSpPr>
          <p:spPr>
            <a:xfrm>
              <a:off x="505380" y="1628469"/>
              <a:ext cx="2269435" cy="385628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ts val="2472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766" b="0" i="0" u="none" strike="noStrike" kern="1200" cap="none" spc="210" normalizeH="0" baseline="0" noProof="0">
                  <a:ln>
                    <a:noFill/>
                  </a:ln>
                  <a:solidFill>
                    <a:srgbClr val="0EFEC1"/>
                  </a:solidFill>
                  <a:effectLst/>
                  <a:uLnTx/>
                  <a:uFillTx/>
                  <a:latin typeface="Open Sans"/>
                  <a:ea typeface="Open Sans"/>
                  <a:cs typeface="Open Sans"/>
                  <a:sym typeface="Open Sans"/>
                </a:rPr>
                <a:t>CONGRESSO</a:t>
              </a:r>
            </a:p>
          </p:txBody>
        </p:sp>
        <p:sp>
          <p:nvSpPr>
            <p:cNvPr id="8" name="TextBox 8">
              <a:extLst>
                <a:ext uri="{FF2B5EF4-FFF2-40B4-BE49-F238E27FC236}">
                  <a16:creationId xmlns:a16="http://schemas.microsoft.com/office/drawing/2014/main" id="{B966BBD2-693A-C165-8659-FA61250B2ABD}"/>
                </a:ext>
              </a:extLst>
            </p:cNvPr>
            <p:cNvSpPr txBox="1"/>
            <p:nvPr/>
          </p:nvSpPr>
          <p:spPr>
            <a:xfrm>
              <a:off x="957136" y="2853209"/>
              <a:ext cx="2135025" cy="257209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ts val="1531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9" name="TextBox 9">
              <a:extLst>
                <a:ext uri="{FF2B5EF4-FFF2-40B4-BE49-F238E27FC236}">
                  <a16:creationId xmlns:a16="http://schemas.microsoft.com/office/drawing/2014/main" id="{469DFEFF-195A-AB95-F911-41A972EBD3FF}"/>
                </a:ext>
              </a:extLst>
            </p:cNvPr>
            <p:cNvSpPr txBox="1"/>
            <p:nvPr/>
          </p:nvSpPr>
          <p:spPr>
            <a:xfrm>
              <a:off x="257379" y="946884"/>
              <a:ext cx="1684463" cy="705027"/>
            </a:xfrm>
            <a:prstGeom prst="rect">
              <a:avLst/>
            </a:prstGeom>
          </p:spPr>
          <p:txBody>
            <a:bodyPr wrap="square" lIns="0" tIns="0" rIns="0" bIns="0" rtlCol="0" anchor="t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ts val="4431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800" b="0" i="0" u="none" strike="noStrike" kern="1200" cap="none" spc="56" normalizeH="0" baseline="0" noProof="0" dirty="0">
                  <a:ln>
                    <a:noFill/>
                  </a:ln>
                  <a:solidFill>
                    <a:srgbClr val="0EFEC1"/>
                  </a:solidFill>
                  <a:effectLst/>
                  <a:uLnTx/>
                  <a:uFillTx/>
                  <a:latin typeface="Open Sans Extra Bold"/>
                  <a:ea typeface="Open Sans Extra Bold"/>
                  <a:cs typeface="Open Sans Extra Bold"/>
                  <a:sym typeface="Open Sans Extra Bold"/>
                </a:rPr>
                <a:t>XVIII</a:t>
              </a:r>
            </a:p>
          </p:txBody>
        </p:sp>
      </p:grpSp>
      <p:sp>
        <p:nvSpPr>
          <p:cNvPr id="10" name="Espaço Reservado para Conteúdo 2">
            <a:extLst>
              <a:ext uri="{FF2B5EF4-FFF2-40B4-BE49-F238E27FC236}">
                <a16:creationId xmlns:a16="http://schemas.microsoft.com/office/drawing/2014/main" id="{508D66FF-2B53-0C84-11A9-9D6C1DD4ECBF}"/>
              </a:ext>
            </a:extLst>
          </p:cNvPr>
          <p:cNvSpPr txBox="1">
            <a:spLocks/>
          </p:cNvSpPr>
          <p:nvPr/>
        </p:nvSpPr>
        <p:spPr>
          <a:xfrm>
            <a:off x="486000" y="1242000"/>
            <a:ext cx="13949818" cy="810000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pt-BR" sz="32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Poppins Medium" panose="020B0604020202020204" charset="0"/>
              <a:ea typeface="+mn-ea"/>
              <a:cs typeface="Poppins Medium" panose="020B0604020202020204" charset="0"/>
            </a:endParaRP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pt-BR" sz="3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Poppins Medium" panose="020B0604020202020204" charset="0"/>
                <a:ea typeface="+mn-ea"/>
                <a:cs typeface="Poppins Medium" panose="020B0604020202020204" charset="0"/>
              </a:rPr>
              <a:t>Carreiras de Estado (Municipal):</a:t>
            </a: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endParaRPr kumimoji="0" lang="pt-BR" sz="32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Poppins Medium" panose="020B0604020202020204" charset="0"/>
              <a:ea typeface="+mn-ea"/>
              <a:cs typeface="Poppins Medium" panose="020B0604020202020204" charset="0"/>
            </a:endParaRPr>
          </a:p>
          <a:p>
            <a:pPr lvl="2" indent="-342900" algn="just">
              <a:spcBef>
                <a:spcPts val="0"/>
              </a:spcBef>
              <a:spcAft>
                <a:spcPts val="200"/>
              </a:spcAft>
              <a:buFont typeface="Wingdings" panose="05000000000000000000" pitchFamily="2" charset="2"/>
              <a:buChar char="§"/>
            </a:pPr>
            <a:r>
              <a:rPr lang="pt-BR" sz="2800" b="1" dirty="0">
                <a:solidFill>
                  <a:srgbClr val="00FF99"/>
                </a:solidFill>
                <a:latin typeface="Poppins Medium" panose="020B0604020202020204" charset="0"/>
                <a:cs typeface="Poppins Medium" panose="020B0604020202020204" charset="0"/>
              </a:rPr>
              <a:t>Arrecadação;</a:t>
            </a:r>
          </a:p>
          <a:p>
            <a:pPr marL="800100" lvl="2" indent="0" algn="just">
              <a:spcBef>
                <a:spcPts val="0"/>
              </a:spcBef>
              <a:spcAft>
                <a:spcPts val="200"/>
              </a:spcAft>
              <a:buNone/>
            </a:pPr>
            <a:endParaRPr lang="pt-BR" sz="2800" b="1" dirty="0">
              <a:solidFill>
                <a:srgbClr val="00FF99"/>
              </a:solidFill>
              <a:latin typeface="Poppins Medium" panose="020B0604020202020204" charset="0"/>
              <a:cs typeface="Poppins Medium" panose="020B0604020202020204" charset="0"/>
            </a:endParaRPr>
          </a:p>
          <a:p>
            <a:pPr lvl="2" indent="-342900" algn="just">
              <a:spcBef>
                <a:spcPts val="0"/>
              </a:spcBef>
              <a:spcAft>
                <a:spcPts val="200"/>
              </a:spcAft>
              <a:buFont typeface="Wingdings" panose="05000000000000000000" pitchFamily="2" charset="2"/>
              <a:buChar char="§"/>
            </a:pPr>
            <a:r>
              <a:rPr kumimoji="0" lang="pt-BR" sz="2800" b="1" i="0" u="none" strike="noStrike" kern="1200" cap="none" spc="0" normalizeH="0" baseline="0" noProof="0" dirty="0">
                <a:ln>
                  <a:noFill/>
                </a:ln>
                <a:solidFill>
                  <a:srgbClr val="00FF99"/>
                </a:solidFill>
                <a:effectLst/>
                <a:uLnTx/>
                <a:uFillTx/>
                <a:latin typeface="Poppins Medium" panose="020B0604020202020204" charset="0"/>
                <a:ea typeface="+mn-ea"/>
                <a:cs typeface="Poppins Medium" panose="020B0604020202020204" charset="0"/>
              </a:rPr>
              <a:t>Fiscalização;</a:t>
            </a:r>
          </a:p>
          <a:p>
            <a:pPr marL="800100" lvl="2" indent="0" algn="just">
              <a:spcBef>
                <a:spcPts val="0"/>
              </a:spcBef>
              <a:spcAft>
                <a:spcPts val="200"/>
              </a:spcAft>
              <a:buNone/>
            </a:pPr>
            <a:endParaRPr kumimoji="0" lang="pt-BR" sz="2800" b="1" i="0" u="none" strike="noStrike" kern="1200" cap="none" spc="0" normalizeH="0" baseline="0" noProof="0" dirty="0">
              <a:ln>
                <a:noFill/>
              </a:ln>
              <a:solidFill>
                <a:srgbClr val="00FF99"/>
              </a:solidFill>
              <a:effectLst/>
              <a:uLnTx/>
              <a:uFillTx/>
              <a:latin typeface="Poppins Medium" panose="020B0604020202020204" charset="0"/>
              <a:ea typeface="+mn-ea"/>
              <a:cs typeface="Poppins Medium" panose="020B0604020202020204" charset="0"/>
            </a:endParaRPr>
          </a:p>
          <a:p>
            <a:pPr lvl="2" indent="-342900" algn="just">
              <a:spcBef>
                <a:spcPts val="0"/>
              </a:spcBef>
              <a:spcAft>
                <a:spcPts val="200"/>
              </a:spcAft>
              <a:buFont typeface="Wingdings" panose="05000000000000000000" pitchFamily="2" charset="2"/>
              <a:buChar char="§"/>
            </a:pPr>
            <a:r>
              <a:rPr lang="pt-BR" sz="2800" b="1" dirty="0">
                <a:solidFill>
                  <a:srgbClr val="00FF99"/>
                </a:solidFill>
                <a:latin typeface="Poppins Medium" panose="020B0604020202020204" charset="0"/>
                <a:cs typeface="Poppins Medium" panose="020B0604020202020204" charset="0"/>
              </a:rPr>
              <a:t>Segurança Pública;</a:t>
            </a:r>
          </a:p>
          <a:p>
            <a:pPr marL="800100" lvl="2" indent="0" algn="just">
              <a:spcBef>
                <a:spcPts val="0"/>
              </a:spcBef>
              <a:spcAft>
                <a:spcPts val="200"/>
              </a:spcAft>
              <a:buNone/>
            </a:pPr>
            <a:endParaRPr lang="pt-BR" sz="2800" b="1" dirty="0">
              <a:solidFill>
                <a:srgbClr val="00FF99"/>
              </a:solidFill>
              <a:latin typeface="Poppins Medium" panose="020B0604020202020204" charset="0"/>
              <a:cs typeface="Poppins Medium" panose="020B0604020202020204" charset="0"/>
            </a:endParaRPr>
          </a:p>
          <a:p>
            <a:pPr lvl="2" indent="-342900" algn="just">
              <a:spcBef>
                <a:spcPts val="0"/>
              </a:spcBef>
              <a:spcAft>
                <a:spcPts val="200"/>
              </a:spcAft>
              <a:buFont typeface="Wingdings" panose="05000000000000000000" pitchFamily="2" charset="2"/>
              <a:buChar char="§"/>
            </a:pPr>
            <a:r>
              <a:rPr kumimoji="0" lang="pt-BR" sz="2800" b="1" i="0" u="none" strike="noStrike" kern="1200" cap="none" spc="0" normalizeH="0" baseline="0" noProof="0" dirty="0">
                <a:ln>
                  <a:noFill/>
                </a:ln>
                <a:solidFill>
                  <a:srgbClr val="00FF99"/>
                </a:solidFill>
                <a:effectLst/>
                <a:uLnTx/>
                <a:uFillTx/>
                <a:latin typeface="Poppins Medium" panose="020B0604020202020204" charset="0"/>
                <a:ea typeface="+mn-ea"/>
                <a:cs typeface="Poppins Medium" panose="020B0604020202020204" charset="0"/>
              </a:rPr>
              <a:t>Advocacia Pública. </a:t>
            </a:r>
          </a:p>
          <a:p>
            <a:pPr marL="1314450" lvl="2" indent="-514350" algn="just">
              <a:spcBef>
                <a:spcPts val="0"/>
              </a:spcBef>
              <a:spcAft>
                <a:spcPts val="200"/>
              </a:spcAft>
              <a:buFont typeface="Arial" pitchFamily="34" charset="0"/>
              <a:buAutoNum type="arabicPeriod"/>
            </a:pPr>
            <a:endParaRPr kumimoji="0" lang="pt-BR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Poppins Medium" panose="020B0604020202020204" charset="0"/>
              <a:ea typeface="+mn-ea"/>
              <a:cs typeface="Poppins Medium" panose="020B0604020202020204" charset="0"/>
            </a:endParaRP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pt-BR" sz="32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Poppins Medium" panose="020B0604020202020204" charset="0"/>
              <a:ea typeface="+mn-ea"/>
              <a:cs typeface="Poppins Medium" panose="020B0604020202020204" charset="0"/>
            </a:endParaRP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pt-BR" sz="32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Poppins Medium" panose="020B0604020202020204" charset="0"/>
              <a:ea typeface="+mn-ea"/>
              <a:cs typeface="Poppins Medium" panose="020B0604020202020204" charset="0"/>
            </a:endParaRP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pt-BR" sz="32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Poppins Medium" panose="020B0604020202020204" charset="0"/>
              <a:ea typeface="+mn-ea"/>
              <a:cs typeface="Poppins Medium" panose="020B0604020202020204" charset="0"/>
            </a:endParaRP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ClrTx/>
              <a:buSzTx/>
              <a:buFont typeface="Wingdings" panose="05000000000000000000" charset="0"/>
              <a:buChar char="Ø"/>
              <a:tabLst/>
              <a:defRPr/>
            </a:pPr>
            <a:endParaRPr kumimoji="0" lang="pt-BR" sz="3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Poppins Medium" panose="020B0604020202020204" charset="0"/>
              <a:ea typeface="+mn-ea"/>
              <a:cs typeface="Poppins Medium" panose="020B0604020202020204" charset="0"/>
            </a:endParaRP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ClrTx/>
              <a:buSzTx/>
              <a:buFont typeface="Wingdings" panose="05000000000000000000" charset="0"/>
              <a:buChar char="Ø"/>
              <a:tabLst/>
              <a:defRPr/>
            </a:pPr>
            <a:endParaRPr kumimoji="0" lang="pt-BR" sz="3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Poppins Medium" panose="020B0604020202020204" charset="0"/>
              <a:ea typeface="+mn-ea"/>
              <a:cs typeface="Poppins Medium" panose="020B0604020202020204" charset="0"/>
            </a:endParaRP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pt-BR" sz="3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Poppins Medium" panose="020B0604020202020204" charset="0"/>
                <a:ea typeface="+mn-ea"/>
                <a:cs typeface="Poppins Medium" panose="020B0604020202020204" charset="0"/>
              </a:rPr>
              <a:t> </a:t>
            </a:r>
          </a:p>
        </p:txBody>
      </p:sp>
      <p:sp>
        <p:nvSpPr>
          <p:cNvPr id="11" name="Título 1">
            <a:extLst>
              <a:ext uri="{FF2B5EF4-FFF2-40B4-BE49-F238E27FC236}">
                <a16:creationId xmlns:a16="http://schemas.microsoft.com/office/drawing/2014/main" id="{4EDAAEA4-C139-4187-1826-8E214ED57C63}"/>
              </a:ext>
            </a:extLst>
          </p:cNvPr>
          <p:cNvSpPr txBox="1">
            <a:spLocks/>
          </p:cNvSpPr>
          <p:nvPr/>
        </p:nvSpPr>
        <p:spPr>
          <a:xfrm>
            <a:off x="2362200" y="324000"/>
            <a:ext cx="14937097" cy="720000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5400" b="0" i="0" u="none" strike="noStrike" kern="1200" cap="none" spc="0" normalizeH="0" baseline="0" noProof="0" dirty="0">
                <a:ln>
                  <a:noFill/>
                </a:ln>
                <a:solidFill>
                  <a:srgbClr val="FFBD59"/>
                </a:solidFill>
                <a:effectLst/>
                <a:uLnTx/>
                <a:uFillTx/>
                <a:latin typeface="Poppins Ultra-Bold" panose="020B0604020202020204" charset="0"/>
                <a:ea typeface="+mj-ea"/>
                <a:cs typeface="Poppins Ultra-Bold" panose="020B0604020202020204" charset="0"/>
              </a:rPr>
              <a:t>ARGUMENTOS FAVORÁVEIS – FIM DO RJU </a:t>
            </a:r>
          </a:p>
        </p:txBody>
      </p:sp>
    </p:spTree>
    <p:extLst>
      <p:ext uri="{BB962C8B-B14F-4D97-AF65-F5344CB8AC3E}">
        <p14:creationId xmlns:p14="http://schemas.microsoft.com/office/powerpoint/2010/main" val="3508474925"/>
      </p:ext>
    </p:extLst>
  </p:cSld>
  <p:clrMapOvr>
    <a:masterClrMapping/>
  </p:clrMapOvr>
  <p:transition spd="med">
    <p:pull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50A30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662879BA-2C07-2D3F-C8F7-F9399B396B6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>
            <a:extLst>
              <a:ext uri="{FF2B5EF4-FFF2-40B4-BE49-F238E27FC236}">
                <a16:creationId xmlns:a16="http://schemas.microsoft.com/office/drawing/2014/main" id="{B6B78D57-EB87-AA75-7054-8E5B8C263EDF}"/>
              </a:ext>
            </a:extLst>
          </p:cNvPr>
          <p:cNvSpPr/>
          <p:nvPr/>
        </p:nvSpPr>
        <p:spPr>
          <a:xfrm>
            <a:off x="13296598" y="5789876"/>
            <a:ext cx="7925404" cy="7925404"/>
          </a:xfrm>
          <a:custGeom>
            <a:avLst/>
            <a:gdLst/>
            <a:ahLst/>
            <a:cxnLst/>
            <a:rect l="l" t="t" r="r" b="b"/>
            <a:pathLst>
              <a:path w="7925404" h="7925404">
                <a:moveTo>
                  <a:pt x="0" y="0"/>
                </a:moveTo>
                <a:lnTo>
                  <a:pt x="7925404" y="0"/>
                </a:lnTo>
                <a:lnTo>
                  <a:pt x="7925404" y="7925404"/>
                </a:lnTo>
                <a:lnTo>
                  <a:pt x="0" y="7925404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25000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pSp>
        <p:nvGrpSpPr>
          <p:cNvPr id="3" name="Group 3">
            <a:extLst>
              <a:ext uri="{FF2B5EF4-FFF2-40B4-BE49-F238E27FC236}">
                <a16:creationId xmlns:a16="http://schemas.microsoft.com/office/drawing/2014/main" id="{5C35A777-B067-CD7B-2725-D45ECE1AF3C1}"/>
              </a:ext>
            </a:extLst>
          </p:cNvPr>
          <p:cNvGrpSpPr/>
          <p:nvPr/>
        </p:nvGrpSpPr>
        <p:grpSpPr>
          <a:xfrm>
            <a:off x="14621819" y="7604879"/>
            <a:ext cx="3329153" cy="2332813"/>
            <a:chOff x="0" y="0"/>
            <a:chExt cx="4438871" cy="3110418"/>
          </a:xfrm>
        </p:grpSpPr>
        <p:sp>
          <p:nvSpPr>
            <p:cNvPr id="4" name="Freeform 4">
              <a:extLst>
                <a:ext uri="{FF2B5EF4-FFF2-40B4-BE49-F238E27FC236}">
                  <a16:creationId xmlns:a16="http://schemas.microsoft.com/office/drawing/2014/main" id="{3CA4683C-32B0-0C48-0FD2-0E7B3937D092}"/>
                </a:ext>
              </a:extLst>
            </p:cNvPr>
            <p:cNvSpPr/>
            <p:nvPr/>
          </p:nvSpPr>
          <p:spPr>
            <a:xfrm>
              <a:off x="0" y="0"/>
              <a:ext cx="4438871" cy="2274921"/>
            </a:xfrm>
            <a:custGeom>
              <a:avLst/>
              <a:gdLst/>
              <a:ahLst/>
              <a:cxnLst/>
              <a:rect l="l" t="t" r="r" b="b"/>
              <a:pathLst>
                <a:path w="4438871" h="2274921">
                  <a:moveTo>
                    <a:pt x="0" y="0"/>
                  </a:moveTo>
                  <a:lnTo>
                    <a:pt x="4438871" y="0"/>
                  </a:lnTo>
                  <a:lnTo>
                    <a:pt x="4438871" y="2274921"/>
                  </a:lnTo>
                  <a:lnTo>
                    <a:pt x="0" y="227492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4"/>
              <a:stretch>
                <a:fillRect/>
              </a:stretch>
            </a:blip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pt-BR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" name="TextBox 5">
              <a:extLst>
                <a:ext uri="{FF2B5EF4-FFF2-40B4-BE49-F238E27FC236}">
                  <a16:creationId xmlns:a16="http://schemas.microsoft.com/office/drawing/2014/main" id="{59448ABC-022E-9077-9F2D-D89350B9841B}"/>
                </a:ext>
              </a:extLst>
            </p:cNvPr>
            <p:cNvSpPr txBox="1"/>
            <p:nvPr/>
          </p:nvSpPr>
          <p:spPr>
            <a:xfrm>
              <a:off x="505380" y="1905812"/>
              <a:ext cx="3591080" cy="462399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ts val="2924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88" b="0" i="0" u="none" strike="noStrike" kern="1200" cap="none" spc="37" normalizeH="0" baseline="0" noProof="0">
                  <a:ln>
                    <a:noFill/>
                  </a:ln>
                  <a:solidFill>
                    <a:srgbClr val="0EFEC1"/>
                  </a:solidFill>
                  <a:effectLst/>
                  <a:uLnTx/>
                  <a:uFillTx/>
                  <a:latin typeface="Open Sans Extra Bold"/>
                  <a:ea typeface="Open Sans Extra Bold"/>
                  <a:cs typeface="Open Sans Extra Bold"/>
                  <a:sym typeface="Open Sans Extra Bold"/>
                </a:rPr>
                <a:t>PREVIDENCIÁRIO</a:t>
              </a:r>
            </a:p>
          </p:txBody>
        </p:sp>
        <p:sp>
          <p:nvSpPr>
            <p:cNvPr id="6" name="TextBox 6">
              <a:extLst>
                <a:ext uri="{FF2B5EF4-FFF2-40B4-BE49-F238E27FC236}">
                  <a16:creationId xmlns:a16="http://schemas.microsoft.com/office/drawing/2014/main" id="{CA7A8B9A-276E-27D1-B91C-F4496E24553C}"/>
                </a:ext>
              </a:extLst>
            </p:cNvPr>
            <p:cNvSpPr txBox="1"/>
            <p:nvPr/>
          </p:nvSpPr>
          <p:spPr>
            <a:xfrm>
              <a:off x="479325" y="2287292"/>
              <a:ext cx="3090646" cy="663486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ts val="4194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996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League Spartan"/>
                  <a:ea typeface="League Spartan"/>
                  <a:cs typeface="League Spartan"/>
                  <a:sym typeface="League Spartan"/>
                </a:rPr>
                <a:t>AEPREMERJ</a:t>
              </a:r>
            </a:p>
          </p:txBody>
        </p:sp>
        <p:sp>
          <p:nvSpPr>
            <p:cNvPr id="7" name="TextBox 7">
              <a:extLst>
                <a:ext uri="{FF2B5EF4-FFF2-40B4-BE49-F238E27FC236}">
                  <a16:creationId xmlns:a16="http://schemas.microsoft.com/office/drawing/2014/main" id="{F835DC5F-CE2C-43C2-3841-E5ECDABA8C81}"/>
                </a:ext>
              </a:extLst>
            </p:cNvPr>
            <p:cNvSpPr txBox="1"/>
            <p:nvPr/>
          </p:nvSpPr>
          <p:spPr>
            <a:xfrm>
              <a:off x="505380" y="1628469"/>
              <a:ext cx="2269435" cy="385628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ts val="2472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766" b="0" i="0" u="none" strike="noStrike" kern="1200" cap="none" spc="210" normalizeH="0" baseline="0" noProof="0">
                  <a:ln>
                    <a:noFill/>
                  </a:ln>
                  <a:solidFill>
                    <a:srgbClr val="0EFEC1"/>
                  </a:solidFill>
                  <a:effectLst/>
                  <a:uLnTx/>
                  <a:uFillTx/>
                  <a:latin typeface="Open Sans"/>
                  <a:ea typeface="Open Sans"/>
                  <a:cs typeface="Open Sans"/>
                  <a:sym typeface="Open Sans"/>
                </a:rPr>
                <a:t>CONGRESSO</a:t>
              </a:r>
            </a:p>
          </p:txBody>
        </p:sp>
        <p:sp>
          <p:nvSpPr>
            <p:cNvPr id="8" name="TextBox 8">
              <a:extLst>
                <a:ext uri="{FF2B5EF4-FFF2-40B4-BE49-F238E27FC236}">
                  <a16:creationId xmlns:a16="http://schemas.microsoft.com/office/drawing/2014/main" id="{3B47F75D-1882-1A7B-6FF1-EC9EBA3D9192}"/>
                </a:ext>
              </a:extLst>
            </p:cNvPr>
            <p:cNvSpPr txBox="1"/>
            <p:nvPr/>
          </p:nvSpPr>
          <p:spPr>
            <a:xfrm>
              <a:off x="957136" y="2853209"/>
              <a:ext cx="2135025" cy="257209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ts val="1531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9" name="TextBox 9">
              <a:extLst>
                <a:ext uri="{FF2B5EF4-FFF2-40B4-BE49-F238E27FC236}">
                  <a16:creationId xmlns:a16="http://schemas.microsoft.com/office/drawing/2014/main" id="{ADBDF0AC-C2C5-1EA8-2689-54AF8FBDE772}"/>
                </a:ext>
              </a:extLst>
            </p:cNvPr>
            <p:cNvSpPr txBox="1"/>
            <p:nvPr/>
          </p:nvSpPr>
          <p:spPr>
            <a:xfrm>
              <a:off x="257379" y="946884"/>
              <a:ext cx="1684463" cy="705027"/>
            </a:xfrm>
            <a:prstGeom prst="rect">
              <a:avLst/>
            </a:prstGeom>
          </p:spPr>
          <p:txBody>
            <a:bodyPr wrap="square" lIns="0" tIns="0" rIns="0" bIns="0" rtlCol="0" anchor="t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ts val="4431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800" b="0" i="0" u="none" strike="noStrike" kern="1200" cap="none" spc="56" normalizeH="0" baseline="0" noProof="0" dirty="0">
                  <a:ln>
                    <a:noFill/>
                  </a:ln>
                  <a:solidFill>
                    <a:srgbClr val="0EFEC1"/>
                  </a:solidFill>
                  <a:effectLst/>
                  <a:uLnTx/>
                  <a:uFillTx/>
                  <a:latin typeface="Open Sans Extra Bold"/>
                  <a:ea typeface="Open Sans Extra Bold"/>
                  <a:cs typeface="Open Sans Extra Bold"/>
                  <a:sym typeface="Open Sans Extra Bold"/>
                </a:rPr>
                <a:t>XVII</a:t>
              </a:r>
              <a:r>
                <a:rPr lang="en-US" sz="2800" spc="56" dirty="0">
                  <a:solidFill>
                    <a:srgbClr val="0EFEC1"/>
                  </a:solidFill>
                  <a:latin typeface="Open Sans Extra Bold"/>
                  <a:ea typeface="Open Sans Extra Bold"/>
                  <a:cs typeface="Open Sans Extra Bold"/>
                  <a:sym typeface="Open Sans Extra Bold"/>
                </a:rPr>
                <a:t>I</a:t>
              </a:r>
              <a:endParaRPr kumimoji="0" lang="en-US" sz="2800" b="0" i="0" u="none" strike="noStrike" kern="1200" cap="none" spc="56" normalizeH="0" baseline="0" noProof="0" dirty="0">
                <a:ln>
                  <a:noFill/>
                </a:ln>
                <a:solidFill>
                  <a:srgbClr val="0EFEC1"/>
                </a:solidFill>
                <a:effectLst/>
                <a:uLnTx/>
                <a:uFillTx/>
                <a:latin typeface="Open Sans Extra Bold"/>
                <a:ea typeface="Open Sans Extra Bold"/>
                <a:cs typeface="Open Sans Extra Bold"/>
                <a:sym typeface="Open Sans Extra Bold"/>
              </a:endParaRPr>
            </a:p>
          </p:txBody>
        </p:sp>
      </p:grpSp>
      <p:sp>
        <p:nvSpPr>
          <p:cNvPr id="10" name="Espaço Reservado para Conteúdo 2">
            <a:extLst>
              <a:ext uri="{FF2B5EF4-FFF2-40B4-BE49-F238E27FC236}">
                <a16:creationId xmlns:a16="http://schemas.microsoft.com/office/drawing/2014/main" id="{ECEC0AE2-8FEE-29DF-D496-B2FB57EF6896}"/>
              </a:ext>
            </a:extLst>
          </p:cNvPr>
          <p:cNvSpPr txBox="1">
            <a:spLocks/>
          </p:cNvSpPr>
          <p:nvPr/>
        </p:nvSpPr>
        <p:spPr>
          <a:xfrm>
            <a:off x="486000" y="1242000"/>
            <a:ext cx="13949818" cy="810000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spcBef>
                <a:spcPts val="0"/>
              </a:spcBef>
              <a:spcAft>
                <a:spcPts val="200"/>
              </a:spcAft>
              <a:buNone/>
            </a:pPr>
            <a:endParaRPr lang="pt-BR" b="1" dirty="0">
              <a:solidFill>
                <a:schemeClr val="bg1"/>
              </a:solidFill>
              <a:latin typeface="Poppins Medium" panose="020B0604020202020204" charset="0"/>
              <a:cs typeface="Poppins Medium" panose="020B0604020202020204" charset="0"/>
            </a:endParaRPr>
          </a:p>
          <a:p>
            <a:pPr algn="just">
              <a:spcBef>
                <a:spcPts val="0"/>
              </a:spcBef>
              <a:spcAft>
                <a:spcPts val="200"/>
              </a:spcAft>
              <a:buFont typeface="Wingdings" panose="05000000000000000000" pitchFamily="2" charset="2"/>
              <a:buChar char="§"/>
            </a:pPr>
            <a:r>
              <a:rPr lang="pt-BR" b="1" dirty="0">
                <a:solidFill>
                  <a:schemeClr val="bg1"/>
                </a:solidFill>
                <a:latin typeface="Poppins Medium" panose="020B0604020202020204" charset="0"/>
                <a:cs typeface="Poppins Medium" panose="020B0604020202020204" charset="0"/>
              </a:rPr>
              <a:t>A maior flexibilização dos regimes de contratação poderá recriar as </a:t>
            </a:r>
            <a:r>
              <a:rPr lang="pt-BR" b="1" dirty="0">
                <a:solidFill>
                  <a:srgbClr val="00FF99"/>
                </a:solidFill>
                <a:latin typeface="Poppins Medium" panose="020B0604020202020204" charset="0"/>
                <a:cs typeface="Poppins Medium" panose="020B0604020202020204" charset="0"/>
              </a:rPr>
              <a:t>disparidades do passado</a:t>
            </a:r>
            <a:r>
              <a:rPr lang="pt-BR" b="1" dirty="0">
                <a:solidFill>
                  <a:schemeClr val="bg1"/>
                </a:solidFill>
                <a:latin typeface="Poppins Medium" panose="020B0604020202020204" charset="0"/>
                <a:cs typeface="Poppins Medium" panose="020B0604020202020204" charset="0"/>
              </a:rPr>
              <a:t>, como diferenças salariais e de direitos entre servidores que exerçam funções semelhantes.</a:t>
            </a:r>
          </a:p>
          <a:p>
            <a:pPr algn="just">
              <a:spcBef>
                <a:spcPts val="0"/>
              </a:spcBef>
              <a:spcAft>
                <a:spcPts val="200"/>
              </a:spcAft>
              <a:buFont typeface="Wingdings" panose="05000000000000000000" pitchFamily="2" charset="2"/>
              <a:buChar char="§"/>
            </a:pPr>
            <a:endParaRPr lang="pt-BR" b="1" dirty="0">
              <a:solidFill>
                <a:schemeClr val="bg1"/>
              </a:solidFill>
              <a:latin typeface="Poppins Medium" panose="020B0604020202020204" charset="0"/>
              <a:cs typeface="Poppins Medium" panose="020B0604020202020204" charset="0"/>
            </a:endParaRPr>
          </a:p>
          <a:p>
            <a:pPr marL="0" indent="0" algn="just">
              <a:spcBef>
                <a:spcPts val="0"/>
              </a:spcBef>
              <a:spcAft>
                <a:spcPts val="200"/>
              </a:spcAft>
              <a:buNone/>
            </a:pPr>
            <a:r>
              <a:rPr lang="pt-BR" sz="2800" b="1" dirty="0">
                <a:solidFill>
                  <a:schemeClr val="bg1"/>
                </a:solidFill>
                <a:latin typeface="Poppins Medium" panose="020B0604020202020204" charset="0"/>
                <a:cs typeface="Poppins Medium" panose="020B0604020202020204" charset="0"/>
              </a:rPr>
              <a:t>    Ex: Contratação de Professores:  </a:t>
            </a:r>
          </a:p>
          <a:p>
            <a:pPr marL="0" indent="0" algn="just">
              <a:spcBef>
                <a:spcPts val="0"/>
              </a:spcBef>
              <a:spcAft>
                <a:spcPts val="200"/>
              </a:spcAft>
              <a:buNone/>
            </a:pPr>
            <a:endParaRPr lang="pt-BR" sz="2800" b="1" dirty="0">
              <a:solidFill>
                <a:schemeClr val="bg1"/>
              </a:solidFill>
              <a:latin typeface="Poppins Medium" panose="020B0604020202020204" charset="0"/>
              <a:cs typeface="Poppins Medium" panose="020B0604020202020204" charset="0"/>
            </a:endParaRPr>
          </a:p>
          <a:p>
            <a:pPr marL="0" indent="0" algn="just">
              <a:buNone/>
            </a:pPr>
            <a:r>
              <a:rPr lang="pt-BR" sz="2800" dirty="0">
                <a:solidFill>
                  <a:schemeClr val="bg1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	LEI Nº 3.507, DE 23 DE MAIO DE 2025.</a:t>
            </a:r>
          </a:p>
          <a:p>
            <a:pPr marL="0" indent="0" algn="just">
              <a:buNone/>
            </a:pPr>
            <a:br>
              <a:rPr lang="pt-BR" sz="2800" dirty="0">
                <a:solidFill>
                  <a:schemeClr val="bg1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</a:br>
            <a:r>
              <a:rPr lang="pt-BR" sz="2800" dirty="0">
                <a:solidFill>
                  <a:schemeClr val="bg1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	Art. 1º Fica instituído o Plano de Cargos, Carreira e Remuneração dos 	Profissionais da Educação, Apoio Técnico e Suporte Interdisciplinar do 	Município de Duque de Caxias, cuja admissão é condicionada </a:t>
            </a:r>
            <a:r>
              <a:rPr lang="pt-BR" sz="2800" dirty="0">
                <a:solidFill>
                  <a:srgbClr val="00FF99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à prévia 	aprovação em concurso público de provas ou provas e títulos</a:t>
            </a:r>
            <a:r>
              <a:rPr lang="pt-BR" sz="2800" dirty="0">
                <a:solidFill>
                  <a:schemeClr val="bg1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, e que 	venham a ser aprovados </a:t>
            </a:r>
            <a:r>
              <a:rPr lang="pt-BR" sz="2800" dirty="0">
                <a:solidFill>
                  <a:srgbClr val="00FF99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após a edição desta Lei</a:t>
            </a:r>
            <a:r>
              <a:rPr lang="pt-BR" sz="2800" dirty="0">
                <a:solidFill>
                  <a:schemeClr val="bg1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.</a:t>
            </a:r>
          </a:p>
          <a:p>
            <a:pPr marL="0" indent="0" algn="just">
              <a:buNone/>
            </a:pPr>
            <a:br>
              <a:rPr lang="pt-BR" sz="2800" dirty="0">
                <a:solidFill>
                  <a:schemeClr val="bg1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</a:br>
            <a:r>
              <a:rPr lang="pt-BR" sz="2800" dirty="0">
                <a:solidFill>
                  <a:schemeClr val="bg1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	</a:t>
            </a:r>
            <a:r>
              <a:rPr lang="pt-BR" sz="2800" dirty="0">
                <a:solidFill>
                  <a:srgbClr val="00FF99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Art. 2º. O regime de trabalho previsto nesta Lei será o da Consolidação 	das Leis Trabalhistas (CLT)</a:t>
            </a:r>
          </a:p>
          <a:p>
            <a:pPr algn="just">
              <a:spcBef>
                <a:spcPts val="0"/>
              </a:spcBef>
              <a:spcAft>
                <a:spcPts val="200"/>
              </a:spcAft>
              <a:buFont typeface="Wingdings" panose="05000000000000000000" pitchFamily="2" charset="2"/>
              <a:buChar char="§"/>
            </a:pPr>
            <a:endParaRPr lang="pt-BR" b="1" dirty="0">
              <a:solidFill>
                <a:schemeClr val="bg1"/>
              </a:solidFill>
              <a:latin typeface="Poppins Medium" panose="020B0604020202020204" charset="0"/>
              <a:cs typeface="Poppins Medium" panose="020B0604020202020204" charset="0"/>
            </a:endParaRPr>
          </a:p>
        </p:txBody>
      </p:sp>
      <p:sp>
        <p:nvSpPr>
          <p:cNvPr id="11" name="Título 1">
            <a:extLst>
              <a:ext uri="{FF2B5EF4-FFF2-40B4-BE49-F238E27FC236}">
                <a16:creationId xmlns:a16="http://schemas.microsoft.com/office/drawing/2014/main" id="{1C538E04-346E-4CDF-5B17-5F3852129EA9}"/>
              </a:ext>
            </a:extLst>
          </p:cNvPr>
          <p:cNvSpPr txBox="1">
            <a:spLocks/>
          </p:cNvSpPr>
          <p:nvPr/>
        </p:nvSpPr>
        <p:spPr>
          <a:xfrm>
            <a:off x="1143000" y="324000"/>
            <a:ext cx="16156297" cy="720000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5400" dirty="0">
                <a:solidFill>
                  <a:srgbClr val="FFBD59"/>
                </a:solidFill>
                <a:latin typeface="Poppins Ultra-Bold" panose="020B0604020202020204" charset="0"/>
                <a:cs typeface="Poppins Ultra-Bold" panose="020B0604020202020204" charset="0"/>
              </a:rPr>
              <a:t>ARGUMENTOS DESFAVORÁVEIS – FIM DO RGU </a:t>
            </a:r>
            <a:endParaRPr kumimoji="0" lang="pt-BR" sz="5400" b="0" i="0" u="none" strike="noStrike" kern="1200" cap="none" spc="0" normalizeH="0" baseline="0" noProof="0" dirty="0">
              <a:ln>
                <a:noFill/>
              </a:ln>
              <a:solidFill>
                <a:srgbClr val="FFBD59"/>
              </a:solidFill>
              <a:effectLst/>
              <a:uLnTx/>
              <a:uFillTx/>
              <a:latin typeface="Poppins Ultra-Bold" panose="020B0604020202020204" charset="0"/>
              <a:ea typeface="+mj-ea"/>
              <a:cs typeface="Poppins Ultra-Bold" panose="020B060402020202020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45888553"/>
      </p:ext>
    </p:extLst>
  </p:cSld>
  <p:clrMapOvr>
    <a:masterClrMapping/>
  </p:clrMapOvr>
  <p:transition spd="med">
    <p:pull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Escritório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3001</TotalTime>
  <Words>979</Words>
  <Application>Microsoft Office PowerPoint</Application>
  <PresentationFormat>Personalizar</PresentationFormat>
  <Paragraphs>200</Paragraphs>
  <Slides>13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8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13</vt:i4>
      </vt:variant>
    </vt:vector>
  </HeadingPairs>
  <TitlesOfParts>
    <vt:vector size="22" baseType="lpstr">
      <vt:lpstr>Poppins Ultra-Bold</vt:lpstr>
      <vt:lpstr>Poppins Medium</vt:lpstr>
      <vt:lpstr>Wingdings</vt:lpstr>
      <vt:lpstr>Open Sans Extra Bold</vt:lpstr>
      <vt:lpstr>Arial</vt:lpstr>
      <vt:lpstr>League Spartan</vt:lpstr>
      <vt:lpstr>Open Sans</vt:lpstr>
      <vt:lpstr>Calibri</vt:lpstr>
      <vt:lpstr>Office Theme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Modelo Apresentação Palestrante</dc:title>
  <dc:creator>cassio soares</dc:creator>
  <cp:lastModifiedBy>João Luiz Meireles</cp:lastModifiedBy>
  <cp:revision>41</cp:revision>
  <dcterms:created xsi:type="dcterms:W3CDTF">2006-08-16T00:00:00Z</dcterms:created>
  <dcterms:modified xsi:type="dcterms:W3CDTF">2025-06-13T15:17:21Z</dcterms:modified>
  <dc:identifier>DAF_blFRh-U</dc:identifier>
</cp:coreProperties>
</file>